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44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6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Tipos de tiempo atmosférico en España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Este apartado es muy importante para la realización de la parte práctica en la PAU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Situación de baja térmica. Tiempo tormentoso de verano.</a:t>
            </a:r>
            <a:endParaRPr lang="es-ES" dirty="0"/>
          </a:p>
        </p:txBody>
      </p:sp>
      <p:pic>
        <p:nvPicPr>
          <p:cNvPr id="6" name="5 Marcador de contenido" descr="Mapameteo_5.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9447" y="1935163"/>
            <a:ext cx="5805106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Situación anticiclónica con </a:t>
            </a:r>
            <a:r>
              <a:rPr lang="es-ES" b="1" dirty="0" err="1" smtClean="0"/>
              <a:t>advección</a:t>
            </a:r>
            <a:r>
              <a:rPr lang="es-ES" b="1" dirty="0" smtClean="0"/>
              <a:t> del noreste</a:t>
            </a:r>
            <a:endParaRPr lang="es-ES" dirty="0"/>
          </a:p>
        </p:txBody>
      </p:sp>
      <p:pic>
        <p:nvPicPr>
          <p:cNvPr id="4" name="3 Marcador de contenido" descr="Mapameteo_5.2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938" y="1935163"/>
            <a:ext cx="6106124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Situación anticiclónica  con </a:t>
            </a:r>
            <a:r>
              <a:rPr lang="es-ES" b="1" dirty="0" err="1" smtClean="0"/>
              <a:t>advección</a:t>
            </a:r>
            <a:r>
              <a:rPr lang="es-ES" b="1" dirty="0" smtClean="0"/>
              <a:t> del norte</a:t>
            </a:r>
            <a:endParaRPr lang="es-ES" dirty="0"/>
          </a:p>
        </p:txBody>
      </p:sp>
      <p:pic>
        <p:nvPicPr>
          <p:cNvPr id="4" name="3 Marcador de contenido" descr="Imag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239169"/>
            <a:ext cx="3810000" cy="3781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Situación ciclónica con </a:t>
            </a:r>
            <a:r>
              <a:rPr lang="es-ES" b="1" dirty="0" err="1" smtClean="0"/>
              <a:t>advección</a:t>
            </a:r>
            <a:r>
              <a:rPr lang="es-ES" b="1" dirty="0" smtClean="0"/>
              <a:t> del NO</a:t>
            </a:r>
            <a:endParaRPr lang="es-ES" dirty="0"/>
          </a:p>
        </p:txBody>
      </p:sp>
      <p:pic>
        <p:nvPicPr>
          <p:cNvPr id="4" name="3 Marcador de contenido" descr="MapaMeteo_5.3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992" y="1935163"/>
            <a:ext cx="6028015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Situación anticiclónica con </a:t>
            </a:r>
            <a:r>
              <a:rPr lang="es-ES" b="1" dirty="0" err="1" smtClean="0"/>
              <a:t>advección</a:t>
            </a:r>
            <a:r>
              <a:rPr lang="es-ES" b="1" dirty="0" smtClean="0"/>
              <a:t> del sur</a:t>
            </a:r>
            <a:endParaRPr lang="es-ES" dirty="0"/>
          </a:p>
        </p:txBody>
      </p:sp>
      <p:pic>
        <p:nvPicPr>
          <p:cNvPr id="4" name="3 Marcador de contenido" descr="Mapamete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462" y="1935163"/>
            <a:ext cx="6261075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Situación anticiclónica con </a:t>
            </a:r>
            <a:r>
              <a:rPr lang="es-ES" b="1" dirty="0" err="1" smtClean="0"/>
              <a:t>advección</a:t>
            </a:r>
            <a:r>
              <a:rPr lang="es-ES" b="1" dirty="0" smtClean="0"/>
              <a:t> del este</a:t>
            </a:r>
            <a:endParaRPr lang="es-ES" dirty="0"/>
          </a:p>
        </p:txBody>
      </p:sp>
      <p:pic>
        <p:nvPicPr>
          <p:cNvPr id="4" name="3 Marcador de contenido" descr="Mapameteo_5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775" y="1935163"/>
            <a:ext cx="6046449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/>
              <a:t>Situación anticiclónica con </a:t>
            </a:r>
            <a:r>
              <a:rPr lang="es-ES" sz="4000" b="1" dirty="0" err="1" smtClean="0"/>
              <a:t>advección</a:t>
            </a:r>
            <a:r>
              <a:rPr lang="es-ES" sz="4000" b="1" dirty="0" smtClean="0"/>
              <a:t> del este Gota fría y DANA</a:t>
            </a:r>
            <a:endParaRPr lang="es-ES" sz="4000" dirty="0"/>
          </a:p>
        </p:txBody>
      </p:sp>
      <p:pic>
        <p:nvPicPr>
          <p:cNvPr id="4" name="3 Marcador de contenido" descr="Imagen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296" y="1941417"/>
            <a:ext cx="4407408" cy="43769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Situación anticiclónica</a:t>
            </a:r>
            <a:endParaRPr lang="es-ES" dirty="0"/>
          </a:p>
        </p:txBody>
      </p:sp>
      <p:pic>
        <p:nvPicPr>
          <p:cNvPr id="4" name="3 Marcador de contenido" descr="Mapameteo5.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828" y="1935163"/>
            <a:ext cx="585834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Ola de calor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76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Tipos de tiempo atmosférico en España</vt:lpstr>
      <vt:lpstr>Situación anticiclónica con advección del noreste</vt:lpstr>
      <vt:lpstr>Situación anticiclónica  con advección del norte</vt:lpstr>
      <vt:lpstr>Situación ciclónica con advección del NO</vt:lpstr>
      <vt:lpstr>Situación anticiclónica con advección del sur</vt:lpstr>
      <vt:lpstr>Situación anticiclónica con advección del este</vt:lpstr>
      <vt:lpstr>Situación anticiclónica con advección del este Gota fría y DANA</vt:lpstr>
      <vt:lpstr>Situación anticiclónica</vt:lpstr>
      <vt:lpstr>Ola de calor</vt:lpstr>
      <vt:lpstr>Situación de baja térmica. Tiempo tormentoso de verano.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tiempo atmosférico en España</dc:title>
  <dc:creator>Profesor</dc:creator>
  <cp:lastModifiedBy>Pulido</cp:lastModifiedBy>
  <cp:revision>3</cp:revision>
  <dcterms:created xsi:type="dcterms:W3CDTF">2014-10-15T08:50:14Z</dcterms:created>
  <dcterms:modified xsi:type="dcterms:W3CDTF">2016-10-17T20:25:47Z</dcterms:modified>
</cp:coreProperties>
</file>