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5" r:id="rId1"/>
  </p:sldMasterIdLst>
  <p:notesMasterIdLst>
    <p:notesMasterId r:id="rId28"/>
  </p:notesMasterIdLst>
  <p:sldIdLst>
    <p:sldId id="256" r:id="rId2"/>
    <p:sldId id="261" r:id="rId3"/>
    <p:sldId id="282" r:id="rId4"/>
    <p:sldId id="262" r:id="rId5"/>
    <p:sldId id="263" r:id="rId6"/>
    <p:sldId id="264" r:id="rId7"/>
    <p:sldId id="283" r:id="rId8"/>
    <p:sldId id="265" r:id="rId9"/>
    <p:sldId id="278" r:id="rId10"/>
    <p:sldId id="274" r:id="rId11"/>
    <p:sldId id="279" r:id="rId12"/>
    <p:sldId id="27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84" r:id="rId22"/>
    <p:sldId id="276" r:id="rId23"/>
    <p:sldId id="277" r:id="rId24"/>
    <p:sldId id="285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7"/>
    <p:restoredTop sz="82325"/>
  </p:normalViewPr>
  <p:slideViewPr>
    <p:cSldViewPr snapToGrid="0" snapToObjects="1">
      <p:cViewPr varScale="1">
        <p:scale>
          <a:sx n="88" d="100"/>
          <a:sy n="88" d="100"/>
        </p:scale>
        <p:origin x="20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67C348-C4C0-5D41-9BE1-8795281148E4}" type="doc">
      <dgm:prSet loTypeId="urn:microsoft.com/office/officeart/2005/8/layout/chevron2" loCatId="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s-ES"/>
        </a:p>
      </dgm:t>
    </dgm:pt>
    <dgm:pt modelId="{2A567BD0-9C2A-E549-9E77-974A09759224}">
      <dgm:prSet phldrT="[Texto]"/>
      <dgm:spPr/>
      <dgm:t>
        <a:bodyPr/>
        <a:lstStyle/>
        <a:p>
          <a:r>
            <a:rPr lang="es-ES" dirty="0"/>
            <a:t>0</a:t>
          </a:r>
        </a:p>
      </dgm:t>
    </dgm:pt>
    <dgm:pt modelId="{093B251A-328D-C34A-8CEB-81045ED90179}" type="parTrans" cxnId="{4EDAF7F8-FCF9-4B43-AFA9-21EED857DCCC}">
      <dgm:prSet/>
      <dgm:spPr/>
      <dgm:t>
        <a:bodyPr/>
        <a:lstStyle/>
        <a:p>
          <a:endParaRPr lang="es-ES"/>
        </a:p>
      </dgm:t>
    </dgm:pt>
    <dgm:pt modelId="{48B44852-DDD5-8E46-98A8-EDF45364B266}" type="sibTrans" cxnId="{4EDAF7F8-FCF9-4B43-AFA9-21EED857DCCC}">
      <dgm:prSet/>
      <dgm:spPr/>
      <dgm:t>
        <a:bodyPr/>
        <a:lstStyle/>
        <a:p>
          <a:endParaRPr lang="es-ES"/>
        </a:p>
      </dgm:t>
    </dgm:pt>
    <dgm:pt modelId="{CC970F52-A3C3-524D-BDAC-A0A18104AD6A}">
      <dgm:prSet phldrT="[Texto]"/>
      <dgm:spPr/>
      <dgm:t>
        <a:bodyPr/>
        <a:lstStyle/>
        <a:p>
          <a:r>
            <a:rPr lang="es-ES" dirty="0"/>
            <a:t>Cargar driver JDBC</a:t>
          </a:r>
        </a:p>
      </dgm:t>
    </dgm:pt>
    <dgm:pt modelId="{7C535E8B-F62D-4B4E-9417-50AFC99DA785}" type="parTrans" cxnId="{0A6F2A34-068E-3A4C-8FDA-14EED026D554}">
      <dgm:prSet/>
      <dgm:spPr/>
      <dgm:t>
        <a:bodyPr/>
        <a:lstStyle/>
        <a:p>
          <a:endParaRPr lang="es-ES"/>
        </a:p>
      </dgm:t>
    </dgm:pt>
    <dgm:pt modelId="{0FA8EF88-BB28-F34C-B8BA-774A71AEEFB5}" type="sibTrans" cxnId="{0A6F2A34-068E-3A4C-8FDA-14EED026D554}">
      <dgm:prSet/>
      <dgm:spPr/>
      <dgm:t>
        <a:bodyPr/>
        <a:lstStyle/>
        <a:p>
          <a:endParaRPr lang="es-ES"/>
        </a:p>
      </dgm:t>
    </dgm:pt>
    <dgm:pt modelId="{19E82AB7-DC4D-BF4D-975C-97BA03CFB878}">
      <dgm:prSet phldrT="[Texto]"/>
      <dgm:spPr/>
      <dgm:t>
        <a:bodyPr/>
        <a:lstStyle/>
        <a:p>
          <a:r>
            <a:rPr lang="es-ES" dirty="0"/>
            <a:t>Dependiendo de qué SGBD se va a usar</a:t>
          </a:r>
        </a:p>
      </dgm:t>
    </dgm:pt>
    <dgm:pt modelId="{15F307AF-3652-6341-A81B-5D96575752E2}" type="parTrans" cxnId="{8042B7BC-955C-8D43-A0AF-3C14FA8D3FFD}">
      <dgm:prSet/>
      <dgm:spPr/>
      <dgm:t>
        <a:bodyPr/>
        <a:lstStyle/>
        <a:p>
          <a:endParaRPr lang="es-ES"/>
        </a:p>
      </dgm:t>
    </dgm:pt>
    <dgm:pt modelId="{9C5F9B8A-5EAA-F244-89D7-36963D65A72E}" type="sibTrans" cxnId="{8042B7BC-955C-8D43-A0AF-3C14FA8D3FFD}">
      <dgm:prSet/>
      <dgm:spPr/>
      <dgm:t>
        <a:bodyPr/>
        <a:lstStyle/>
        <a:p>
          <a:endParaRPr lang="es-ES"/>
        </a:p>
      </dgm:t>
    </dgm:pt>
    <dgm:pt modelId="{77C308C2-E6A8-A540-8C55-EAA71D83CC58}">
      <dgm:prSet phldrT="[Texto]"/>
      <dgm:spPr/>
      <dgm:t>
        <a:bodyPr/>
        <a:lstStyle/>
        <a:p>
          <a:r>
            <a:rPr lang="es-ES" dirty="0"/>
            <a:t>3</a:t>
          </a:r>
        </a:p>
      </dgm:t>
    </dgm:pt>
    <dgm:pt modelId="{5C9D99DF-8689-0A42-97CF-2F8D9DC89B95}" type="parTrans" cxnId="{F6898A70-1329-9645-8F8D-F76DE3AFFD8A}">
      <dgm:prSet/>
      <dgm:spPr/>
      <dgm:t>
        <a:bodyPr/>
        <a:lstStyle/>
        <a:p>
          <a:endParaRPr lang="es-ES"/>
        </a:p>
      </dgm:t>
    </dgm:pt>
    <dgm:pt modelId="{07E18142-1AC5-2B47-927B-2725B6BDEA33}" type="sibTrans" cxnId="{F6898A70-1329-9645-8F8D-F76DE3AFFD8A}">
      <dgm:prSet/>
      <dgm:spPr/>
      <dgm:t>
        <a:bodyPr/>
        <a:lstStyle/>
        <a:p>
          <a:endParaRPr lang="es-ES"/>
        </a:p>
      </dgm:t>
    </dgm:pt>
    <dgm:pt modelId="{2064163E-8086-A747-BBDD-9BF8FF8F8699}">
      <dgm:prSet phldrT="[Texto]"/>
      <dgm:spPr/>
      <dgm:t>
        <a:bodyPr/>
        <a:lstStyle/>
        <a:p>
          <a:r>
            <a:rPr lang="es-ES" dirty="0"/>
            <a:t>Ejecutar sentencia SQL</a:t>
          </a:r>
        </a:p>
      </dgm:t>
    </dgm:pt>
    <dgm:pt modelId="{89177C3A-0BDC-1047-A961-027F2C82EAFA}" type="parTrans" cxnId="{3FA2EDA4-0E95-AA4F-BB05-24C4C05BE3A5}">
      <dgm:prSet/>
      <dgm:spPr/>
      <dgm:t>
        <a:bodyPr/>
        <a:lstStyle/>
        <a:p>
          <a:endParaRPr lang="es-ES"/>
        </a:p>
      </dgm:t>
    </dgm:pt>
    <dgm:pt modelId="{87973455-F247-3243-BCB5-AB202E867B58}" type="sibTrans" cxnId="{3FA2EDA4-0E95-AA4F-BB05-24C4C05BE3A5}">
      <dgm:prSet/>
      <dgm:spPr/>
      <dgm:t>
        <a:bodyPr/>
        <a:lstStyle/>
        <a:p>
          <a:endParaRPr lang="es-ES"/>
        </a:p>
      </dgm:t>
    </dgm:pt>
    <dgm:pt modelId="{17835C32-7E38-5243-A9B0-FAA3DD085E4E}">
      <dgm:prSet phldrT="[Texto]"/>
      <dgm:spPr/>
      <dgm:t>
        <a:bodyPr/>
        <a:lstStyle/>
        <a:p>
          <a:r>
            <a:rPr lang="es-ES" dirty="0"/>
            <a:t>4</a:t>
          </a:r>
        </a:p>
      </dgm:t>
    </dgm:pt>
    <dgm:pt modelId="{5C77DB51-5E0F-764D-B4F1-E46C35059C2B}" type="parTrans" cxnId="{2D204B0E-E9E4-4746-A572-81C8C9ABCDA1}">
      <dgm:prSet/>
      <dgm:spPr/>
      <dgm:t>
        <a:bodyPr/>
        <a:lstStyle/>
        <a:p>
          <a:endParaRPr lang="es-ES"/>
        </a:p>
      </dgm:t>
    </dgm:pt>
    <dgm:pt modelId="{33441543-96D9-6A43-A95D-C960C1B67F90}" type="sibTrans" cxnId="{2D204B0E-E9E4-4746-A572-81C8C9ABCDA1}">
      <dgm:prSet/>
      <dgm:spPr/>
      <dgm:t>
        <a:bodyPr/>
        <a:lstStyle/>
        <a:p>
          <a:endParaRPr lang="es-ES"/>
        </a:p>
      </dgm:t>
    </dgm:pt>
    <dgm:pt modelId="{53A02ACB-ADBE-CC42-B529-6DDFDCD604C3}">
      <dgm:prSet phldrT="[Texto]"/>
      <dgm:spPr/>
      <dgm:t>
        <a:bodyPr/>
        <a:lstStyle/>
        <a:p>
          <a:r>
            <a:rPr lang="es-ES" dirty="0"/>
            <a:t>Recuperar datos en un </a:t>
          </a:r>
          <a:r>
            <a:rPr lang="es-ES" dirty="0" err="1"/>
            <a:t>ResultSet</a:t>
          </a:r>
          <a:endParaRPr lang="es-ES" dirty="0"/>
        </a:p>
      </dgm:t>
    </dgm:pt>
    <dgm:pt modelId="{046190B8-1CAA-CA45-8D74-C88250DA2404}" type="parTrans" cxnId="{6A4AB522-79E8-B04C-AA83-1AB37DF4AB64}">
      <dgm:prSet/>
      <dgm:spPr/>
      <dgm:t>
        <a:bodyPr/>
        <a:lstStyle/>
        <a:p>
          <a:endParaRPr lang="es-ES"/>
        </a:p>
      </dgm:t>
    </dgm:pt>
    <dgm:pt modelId="{E96B2772-FAFE-794D-9A42-241706FB8F21}" type="sibTrans" cxnId="{6A4AB522-79E8-B04C-AA83-1AB37DF4AB64}">
      <dgm:prSet/>
      <dgm:spPr/>
      <dgm:t>
        <a:bodyPr/>
        <a:lstStyle/>
        <a:p>
          <a:endParaRPr lang="es-ES"/>
        </a:p>
      </dgm:t>
    </dgm:pt>
    <dgm:pt modelId="{B8ED820B-57F6-7C40-AEDE-6FBB0A79A8F6}">
      <dgm:prSet/>
      <dgm:spPr/>
      <dgm:t>
        <a:bodyPr/>
        <a:lstStyle/>
        <a:p>
          <a:r>
            <a:rPr lang="es-ES" dirty="0"/>
            <a:t>1</a:t>
          </a:r>
        </a:p>
      </dgm:t>
    </dgm:pt>
    <dgm:pt modelId="{772D0664-FCA2-FE42-926C-97BBF93EEF62}" type="parTrans" cxnId="{6ED305FB-DA69-B747-B3BB-B3D02B7F8BEC}">
      <dgm:prSet/>
      <dgm:spPr/>
      <dgm:t>
        <a:bodyPr/>
        <a:lstStyle/>
        <a:p>
          <a:endParaRPr lang="es-ES"/>
        </a:p>
      </dgm:t>
    </dgm:pt>
    <dgm:pt modelId="{4135B631-12F0-A14B-A80F-3F68B5A8F77F}" type="sibTrans" cxnId="{6ED305FB-DA69-B747-B3BB-B3D02B7F8BEC}">
      <dgm:prSet/>
      <dgm:spPr/>
      <dgm:t>
        <a:bodyPr/>
        <a:lstStyle/>
        <a:p>
          <a:endParaRPr lang="es-ES"/>
        </a:p>
      </dgm:t>
    </dgm:pt>
    <dgm:pt modelId="{A839841F-FCE7-6F44-A512-E37409519853}">
      <dgm:prSet/>
      <dgm:spPr/>
      <dgm:t>
        <a:bodyPr/>
        <a:lstStyle/>
        <a:p>
          <a:r>
            <a:rPr lang="es-ES" dirty="0"/>
            <a:t>2</a:t>
          </a:r>
        </a:p>
      </dgm:t>
    </dgm:pt>
    <dgm:pt modelId="{967C8FAB-76DA-B449-8524-C9920FF96B45}" type="parTrans" cxnId="{E94B9369-94B1-6946-97A5-CC2B14F3546B}">
      <dgm:prSet/>
      <dgm:spPr/>
      <dgm:t>
        <a:bodyPr/>
        <a:lstStyle/>
        <a:p>
          <a:endParaRPr lang="es-ES"/>
        </a:p>
      </dgm:t>
    </dgm:pt>
    <dgm:pt modelId="{79D9D043-6936-954C-9207-9F652E52DA2E}" type="sibTrans" cxnId="{E94B9369-94B1-6946-97A5-CC2B14F3546B}">
      <dgm:prSet/>
      <dgm:spPr/>
      <dgm:t>
        <a:bodyPr/>
        <a:lstStyle/>
        <a:p>
          <a:endParaRPr lang="es-ES"/>
        </a:p>
      </dgm:t>
    </dgm:pt>
    <dgm:pt modelId="{F80B9B68-6C67-CB4F-8FD6-B19F6223993C}">
      <dgm:prSet/>
      <dgm:spPr/>
      <dgm:t>
        <a:bodyPr/>
        <a:lstStyle/>
        <a:p>
          <a:r>
            <a:rPr lang="es-ES" dirty="0"/>
            <a:t>Establecer conexión con BBDD</a:t>
          </a:r>
        </a:p>
      </dgm:t>
    </dgm:pt>
    <dgm:pt modelId="{4CF72E52-1037-F547-83B8-15E320DD5DA5}" type="parTrans" cxnId="{C848E3CF-FFF9-1342-A892-F85463CE9A4F}">
      <dgm:prSet/>
      <dgm:spPr/>
      <dgm:t>
        <a:bodyPr/>
        <a:lstStyle/>
        <a:p>
          <a:endParaRPr lang="es-ES"/>
        </a:p>
      </dgm:t>
    </dgm:pt>
    <dgm:pt modelId="{E987EF6D-7A28-2148-8C59-B9F4EFEB481A}" type="sibTrans" cxnId="{C848E3CF-FFF9-1342-A892-F85463CE9A4F}">
      <dgm:prSet/>
      <dgm:spPr/>
      <dgm:t>
        <a:bodyPr/>
        <a:lstStyle/>
        <a:p>
          <a:endParaRPr lang="es-ES"/>
        </a:p>
      </dgm:t>
    </dgm:pt>
    <dgm:pt modelId="{BB5B5994-F225-4B4E-82F8-40EABEFEE4C6}">
      <dgm:prSet/>
      <dgm:spPr/>
      <dgm:t>
        <a:bodyPr/>
        <a:lstStyle/>
        <a:p>
          <a:r>
            <a:rPr lang="es-ES" dirty="0"/>
            <a:t>Obtener cadena de conexión</a:t>
          </a:r>
        </a:p>
      </dgm:t>
    </dgm:pt>
    <dgm:pt modelId="{F6B68287-BB0C-4442-9CF9-9DCB5066986A}" type="parTrans" cxnId="{E03F9D2F-471B-3944-8B89-E542B4B54AD3}">
      <dgm:prSet/>
      <dgm:spPr/>
      <dgm:t>
        <a:bodyPr/>
        <a:lstStyle/>
        <a:p>
          <a:endParaRPr lang="es-ES"/>
        </a:p>
      </dgm:t>
    </dgm:pt>
    <dgm:pt modelId="{1D1557A7-051C-1148-90C1-7AF827ED71B2}" type="sibTrans" cxnId="{E03F9D2F-471B-3944-8B89-E542B4B54AD3}">
      <dgm:prSet/>
      <dgm:spPr/>
      <dgm:t>
        <a:bodyPr/>
        <a:lstStyle/>
        <a:p>
          <a:endParaRPr lang="es-ES"/>
        </a:p>
      </dgm:t>
    </dgm:pt>
    <dgm:pt modelId="{DEC5C2F2-80C5-F04A-ACED-74544AD4A424}">
      <dgm:prSet/>
      <dgm:spPr/>
      <dgm:t>
        <a:bodyPr/>
        <a:lstStyle/>
        <a:p>
          <a:r>
            <a:rPr lang="es-ES" dirty="0"/>
            <a:t>Crear objeto tipo </a:t>
          </a:r>
          <a:r>
            <a:rPr lang="es-ES" dirty="0" err="1"/>
            <a:t>Statement</a:t>
          </a:r>
          <a:endParaRPr lang="es-ES" dirty="0"/>
        </a:p>
      </dgm:t>
    </dgm:pt>
    <dgm:pt modelId="{C92FA24A-B63D-924E-AB48-44869830C8C7}" type="parTrans" cxnId="{FDCA318F-40A2-D84F-87A7-24E5D784653F}">
      <dgm:prSet/>
      <dgm:spPr/>
      <dgm:t>
        <a:bodyPr/>
        <a:lstStyle/>
        <a:p>
          <a:endParaRPr lang="es-ES"/>
        </a:p>
      </dgm:t>
    </dgm:pt>
    <dgm:pt modelId="{22D7B416-5129-D948-BB92-210E5579C098}" type="sibTrans" cxnId="{FDCA318F-40A2-D84F-87A7-24E5D784653F}">
      <dgm:prSet/>
      <dgm:spPr/>
      <dgm:t>
        <a:bodyPr/>
        <a:lstStyle/>
        <a:p>
          <a:endParaRPr lang="es-ES"/>
        </a:p>
      </dgm:t>
    </dgm:pt>
    <dgm:pt modelId="{889ABD9D-E2A2-F245-BF46-48C3EDC47FA8}">
      <dgm:prSet/>
      <dgm:spPr/>
      <dgm:t>
        <a:bodyPr/>
        <a:lstStyle/>
        <a:p>
          <a:r>
            <a:rPr lang="es-ES" dirty="0"/>
            <a:t>5</a:t>
          </a:r>
        </a:p>
      </dgm:t>
    </dgm:pt>
    <dgm:pt modelId="{B00B794E-FC96-ED45-8543-968FEC34CC9D}" type="parTrans" cxnId="{EEFCFA95-C37C-AE49-A1FA-C05812CA6918}">
      <dgm:prSet/>
      <dgm:spPr/>
      <dgm:t>
        <a:bodyPr/>
        <a:lstStyle/>
        <a:p>
          <a:endParaRPr lang="es-ES"/>
        </a:p>
      </dgm:t>
    </dgm:pt>
    <dgm:pt modelId="{5032CFF6-963F-6E46-84EA-BB6387987EAE}" type="sibTrans" cxnId="{EEFCFA95-C37C-AE49-A1FA-C05812CA6918}">
      <dgm:prSet/>
      <dgm:spPr/>
      <dgm:t>
        <a:bodyPr/>
        <a:lstStyle/>
        <a:p>
          <a:endParaRPr lang="es-ES"/>
        </a:p>
      </dgm:t>
    </dgm:pt>
    <dgm:pt modelId="{83D3945C-97E3-7947-B7F0-A83A588A2408}">
      <dgm:prSet/>
      <dgm:spPr/>
      <dgm:t>
        <a:bodyPr/>
        <a:lstStyle/>
        <a:p>
          <a:r>
            <a:rPr lang="es-ES" dirty="0"/>
            <a:t>Liberar recursos</a:t>
          </a:r>
        </a:p>
      </dgm:t>
    </dgm:pt>
    <dgm:pt modelId="{711A9B2D-02C4-D24B-B8B6-89E662F8DB07}" type="parTrans" cxnId="{F5233B70-7F9D-6543-B1AC-5E16B22F4875}">
      <dgm:prSet/>
      <dgm:spPr/>
      <dgm:t>
        <a:bodyPr/>
        <a:lstStyle/>
        <a:p>
          <a:endParaRPr lang="es-ES"/>
        </a:p>
      </dgm:t>
    </dgm:pt>
    <dgm:pt modelId="{0020ADC2-6C01-C141-B26A-B69F70732FE7}" type="sibTrans" cxnId="{F5233B70-7F9D-6543-B1AC-5E16B22F4875}">
      <dgm:prSet/>
      <dgm:spPr/>
      <dgm:t>
        <a:bodyPr/>
        <a:lstStyle/>
        <a:p>
          <a:endParaRPr lang="es-ES"/>
        </a:p>
      </dgm:t>
    </dgm:pt>
    <dgm:pt modelId="{5F88B605-5E39-6D4E-AA39-138F889B9A95}" type="pres">
      <dgm:prSet presAssocID="{D067C348-C4C0-5D41-9BE1-8795281148E4}" presName="linearFlow" presStyleCnt="0">
        <dgm:presLayoutVars>
          <dgm:dir/>
          <dgm:animLvl val="lvl"/>
          <dgm:resizeHandles val="exact"/>
        </dgm:presLayoutVars>
      </dgm:prSet>
      <dgm:spPr/>
    </dgm:pt>
    <dgm:pt modelId="{9BBAD6F5-C69D-9F48-BA51-C60101BC42EB}" type="pres">
      <dgm:prSet presAssocID="{2A567BD0-9C2A-E549-9E77-974A09759224}" presName="composite" presStyleCnt="0"/>
      <dgm:spPr/>
    </dgm:pt>
    <dgm:pt modelId="{45764FE1-1C6C-A244-8D77-607505BDAF3D}" type="pres">
      <dgm:prSet presAssocID="{2A567BD0-9C2A-E549-9E77-974A09759224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1BAF384B-0737-3D4A-B451-47708BFD927F}" type="pres">
      <dgm:prSet presAssocID="{2A567BD0-9C2A-E549-9E77-974A09759224}" presName="descendantText" presStyleLbl="alignAcc1" presStyleIdx="0" presStyleCnt="6">
        <dgm:presLayoutVars>
          <dgm:bulletEnabled val="1"/>
        </dgm:presLayoutVars>
      </dgm:prSet>
      <dgm:spPr/>
    </dgm:pt>
    <dgm:pt modelId="{8BBD5AD9-0522-354C-9E32-11440C078CBC}" type="pres">
      <dgm:prSet presAssocID="{48B44852-DDD5-8E46-98A8-EDF45364B266}" presName="sp" presStyleCnt="0"/>
      <dgm:spPr/>
    </dgm:pt>
    <dgm:pt modelId="{32BA7857-6520-714B-8A38-DC86FD82AD42}" type="pres">
      <dgm:prSet presAssocID="{B8ED820B-57F6-7C40-AEDE-6FBB0A79A8F6}" presName="composite" presStyleCnt="0"/>
      <dgm:spPr/>
    </dgm:pt>
    <dgm:pt modelId="{32B98BF1-D0B7-1E47-8BDA-84B1F8B94746}" type="pres">
      <dgm:prSet presAssocID="{B8ED820B-57F6-7C40-AEDE-6FBB0A79A8F6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1046B7FE-1501-8345-8B21-47640251032E}" type="pres">
      <dgm:prSet presAssocID="{B8ED820B-57F6-7C40-AEDE-6FBB0A79A8F6}" presName="descendantText" presStyleLbl="alignAcc1" presStyleIdx="1" presStyleCnt="6">
        <dgm:presLayoutVars>
          <dgm:bulletEnabled val="1"/>
        </dgm:presLayoutVars>
      </dgm:prSet>
      <dgm:spPr/>
    </dgm:pt>
    <dgm:pt modelId="{4A8618B5-5AAE-7F47-8052-F29701C8A5EA}" type="pres">
      <dgm:prSet presAssocID="{4135B631-12F0-A14B-A80F-3F68B5A8F77F}" presName="sp" presStyleCnt="0"/>
      <dgm:spPr/>
    </dgm:pt>
    <dgm:pt modelId="{71983B15-B069-BA42-A652-F96AD3E53D2B}" type="pres">
      <dgm:prSet presAssocID="{A839841F-FCE7-6F44-A512-E37409519853}" presName="composite" presStyleCnt="0"/>
      <dgm:spPr/>
    </dgm:pt>
    <dgm:pt modelId="{33593818-EA53-584E-A2E0-E4FCFADBA442}" type="pres">
      <dgm:prSet presAssocID="{A839841F-FCE7-6F44-A512-E37409519853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29BCDFFA-9F3C-D747-8608-7190B24EB4DA}" type="pres">
      <dgm:prSet presAssocID="{A839841F-FCE7-6F44-A512-E37409519853}" presName="descendantText" presStyleLbl="alignAcc1" presStyleIdx="2" presStyleCnt="6">
        <dgm:presLayoutVars>
          <dgm:bulletEnabled val="1"/>
        </dgm:presLayoutVars>
      </dgm:prSet>
      <dgm:spPr/>
    </dgm:pt>
    <dgm:pt modelId="{33077356-81B3-0349-8519-C8D2DBCEF847}" type="pres">
      <dgm:prSet presAssocID="{79D9D043-6936-954C-9207-9F652E52DA2E}" presName="sp" presStyleCnt="0"/>
      <dgm:spPr/>
    </dgm:pt>
    <dgm:pt modelId="{1D30B6F6-6354-2F47-ADEC-20B9539F9323}" type="pres">
      <dgm:prSet presAssocID="{77C308C2-E6A8-A540-8C55-EAA71D83CC58}" presName="composite" presStyleCnt="0"/>
      <dgm:spPr/>
    </dgm:pt>
    <dgm:pt modelId="{3D989F7F-8EB3-F245-8B47-F81E0BD874CA}" type="pres">
      <dgm:prSet presAssocID="{77C308C2-E6A8-A540-8C55-EAA71D83CC58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92B4054C-62B2-C043-B2D0-AA3D8DE71E83}" type="pres">
      <dgm:prSet presAssocID="{77C308C2-E6A8-A540-8C55-EAA71D83CC58}" presName="descendantText" presStyleLbl="alignAcc1" presStyleIdx="3" presStyleCnt="6">
        <dgm:presLayoutVars>
          <dgm:bulletEnabled val="1"/>
        </dgm:presLayoutVars>
      </dgm:prSet>
      <dgm:spPr/>
    </dgm:pt>
    <dgm:pt modelId="{807F1C18-09AB-DB41-9474-8A4E648CC78C}" type="pres">
      <dgm:prSet presAssocID="{07E18142-1AC5-2B47-927B-2725B6BDEA33}" presName="sp" presStyleCnt="0"/>
      <dgm:spPr/>
    </dgm:pt>
    <dgm:pt modelId="{AEA9F567-BD10-A648-9654-E348514C90B0}" type="pres">
      <dgm:prSet presAssocID="{17835C32-7E38-5243-A9B0-FAA3DD085E4E}" presName="composite" presStyleCnt="0"/>
      <dgm:spPr/>
    </dgm:pt>
    <dgm:pt modelId="{F8378732-F586-A443-88F5-012F0DAA664A}" type="pres">
      <dgm:prSet presAssocID="{17835C32-7E38-5243-A9B0-FAA3DD085E4E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D4708FDD-C9C9-0C40-A75E-2051ED3778EA}" type="pres">
      <dgm:prSet presAssocID="{17835C32-7E38-5243-A9B0-FAA3DD085E4E}" presName="descendantText" presStyleLbl="alignAcc1" presStyleIdx="4" presStyleCnt="6">
        <dgm:presLayoutVars>
          <dgm:bulletEnabled val="1"/>
        </dgm:presLayoutVars>
      </dgm:prSet>
      <dgm:spPr/>
    </dgm:pt>
    <dgm:pt modelId="{714CFC5D-3515-9645-B5B8-BE669EB6FF72}" type="pres">
      <dgm:prSet presAssocID="{33441543-96D9-6A43-A95D-C960C1B67F90}" presName="sp" presStyleCnt="0"/>
      <dgm:spPr/>
    </dgm:pt>
    <dgm:pt modelId="{2A2A4B1F-CFC1-E54A-B238-99426B92468A}" type="pres">
      <dgm:prSet presAssocID="{889ABD9D-E2A2-F245-BF46-48C3EDC47FA8}" presName="composite" presStyleCnt="0"/>
      <dgm:spPr/>
    </dgm:pt>
    <dgm:pt modelId="{6C36095E-8812-884C-B5E3-AB087F2E18A9}" type="pres">
      <dgm:prSet presAssocID="{889ABD9D-E2A2-F245-BF46-48C3EDC47FA8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A0C7FD4A-1AA0-6546-8780-2058CCA1CBE9}" type="pres">
      <dgm:prSet presAssocID="{889ABD9D-E2A2-F245-BF46-48C3EDC47FA8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2D204B0E-E9E4-4746-A572-81C8C9ABCDA1}" srcId="{D067C348-C4C0-5D41-9BE1-8795281148E4}" destId="{17835C32-7E38-5243-A9B0-FAA3DD085E4E}" srcOrd="4" destOrd="0" parTransId="{5C77DB51-5E0F-764D-B4F1-E46C35059C2B}" sibTransId="{33441543-96D9-6A43-A95D-C960C1B67F90}"/>
    <dgm:cxn modelId="{DC63760F-56D1-D443-A792-5E1CA8B1D65B}" type="presOf" srcId="{53A02ACB-ADBE-CC42-B529-6DDFDCD604C3}" destId="{D4708FDD-C9C9-0C40-A75E-2051ED3778EA}" srcOrd="0" destOrd="0" presId="urn:microsoft.com/office/officeart/2005/8/layout/chevron2"/>
    <dgm:cxn modelId="{F4B38D1B-93B1-804B-8845-88857ACBF8D1}" type="presOf" srcId="{77C308C2-E6A8-A540-8C55-EAA71D83CC58}" destId="{3D989F7F-8EB3-F245-8B47-F81E0BD874CA}" srcOrd="0" destOrd="0" presId="urn:microsoft.com/office/officeart/2005/8/layout/chevron2"/>
    <dgm:cxn modelId="{6A4AB522-79E8-B04C-AA83-1AB37DF4AB64}" srcId="{17835C32-7E38-5243-A9B0-FAA3DD085E4E}" destId="{53A02ACB-ADBE-CC42-B529-6DDFDCD604C3}" srcOrd="0" destOrd="0" parTransId="{046190B8-1CAA-CA45-8D74-C88250DA2404}" sibTransId="{E96B2772-FAFE-794D-9A42-241706FB8F21}"/>
    <dgm:cxn modelId="{E03F9D2F-471B-3944-8B89-E542B4B54AD3}" srcId="{B8ED820B-57F6-7C40-AEDE-6FBB0A79A8F6}" destId="{BB5B5994-F225-4B4E-82F8-40EABEFEE4C6}" srcOrd="1" destOrd="0" parTransId="{F6B68287-BB0C-4442-9CF9-9DCB5066986A}" sibTransId="{1D1557A7-051C-1148-90C1-7AF827ED71B2}"/>
    <dgm:cxn modelId="{0A6F2A34-068E-3A4C-8FDA-14EED026D554}" srcId="{2A567BD0-9C2A-E549-9E77-974A09759224}" destId="{CC970F52-A3C3-524D-BDAC-A0A18104AD6A}" srcOrd="0" destOrd="0" parTransId="{7C535E8B-F62D-4B4E-9417-50AFC99DA785}" sibTransId="{0FA8EF88-BB28-F34C-B8BA-774A71AEEFB5}"/>
    <dgm:cxn modelId="{B2F3BB4A-4164-114F-A0B4-EAA7E21F6770}" type="presOf" srcId="{BB5B5994-F225-4B4E-82F8-40EABEFEE4C6}" destId="{1046B7FE-1501-8345-8B21-47640251032E}" srcOrd="0" destOrd="1" presId="urn:microsoft.com/office/officeart/2005/8/layout/chevron2"/>
    <dgm:cxn modelId="{AA7BDB4D-C4D3-8F49-A28B-44061F0FA7D1}" type="presOf" srcId="{A839841F-FCE7-6F44-A512-E37409519853}" destId="{33593818-EA53-584E-A2E0-E4FCFADBA442}" srcOrd="0" destOrd="0" presId="urn:microsoft.com/office/officeart/2005/8/layout/chevron2"/>
    <dgm:cxn modelId="{A988585A-81B8-FB46-96E5-2E61209E4894}" type="presOf" srcId="{DEC5C2F2-80C5-F04A-ACED-74544AD4A424}" destId="{29BCDFFA-9F3C-D747-8608-7190B24EB4DA}" srcOrd="0" destOrd="0" presId="urn:microsoft.com/office/officeart/2005/8/layout/chevron2"/>
    <dgm:cxn modelId="{E94B9369-94B1-6946-97A5-CC2B14F3546B}" srcId="{D067C348-C4C0-5D41-9BE1-8795281148E4}" destId="{A839841F-FCE7-6F44-A512-E37409519853}" srcOrd="2" destOrd="0" parTransId="{967C8FAB-76DA-B449-8524-C9920FF96B45}" sibTransId="{79D9D043-6936-954C-9207-9F652E52DA2E}"/>
    <dgm:cxn modelId="{F5233B70-7F9D-6543-B1AC-5E16B22F4875}" srcId="{889ABD9D-E2A2-F245-BF46-48C3EDC47FA8}" destId="{83D3945C-97E3-7947-B7F0-A83A588A2408}" srcOrd="0" destOrd="0" parTransId="{711A9B2D-02C4-D24B-B8B6-89E662F8DB07}" sibTransId="{0020ADC2-6C01-C141-B26A-B69F70732FE7}"/>
    <dgm:cxn modelId="{F6898A70-1329-9645-8F8D-F76DE3AFFD8A}" srcId="{D067C348-C4C0-5D41-9BE1-8795281148E4}" destId="{77C308C2-E6A8-A540-8C55-EAA71D83CC58}" srcOrd="3" destOrd="0" parTransId="{5C9D99DF-8689-0A42-97CF-2F8D9DC89B95}" sibTransId="{07E18142-1AC5-2B47-927B-2725B6BDEA33}"/>
    <dgm:cxn modelId="{1A3C787F-13C3-6B41-8018-8E01BB1F5C19}" type="presOf" srcId="{83D3945C-97E3-7947-B7F0-A83A588A2408}" destId="{A0C7FD4A-1AA0-6546-8780-2058CCA1CBE9}" srcOrd="0" destOrd="0" presId="urn:microsoft.com/office/officeart/2005/8/layout/chevron2"/>
    <dgm:cxn modelId="{809C6B87-65D1-834C-AC5B-8CD3D63613D4}" type="presOf" srcId="{F80B9B68-6C67-CB4F-8FD6-B19F6223993C}" destId="{1046B7FE-1501-8345-8B21-47640251032E}" srcOrd="0" destOrd="0" presId="urn:microsoft.com/office/officeart/2005/8/layout/chevron2"/>
    <dgm:cxn modelId="{FDCA318F-40A2-D84F-87A7-24E5D784653F}" srcId="{A839841F-FCE7-6F44-A512-E37409519853}" destId="{DEC5C2F2-80C5-F04A-ACED-74544AD4A424}" srcOrd="0" destOrd="0" parTransId="{C92FA24A-B63D-924E-AB48-44869830C8C7}" sibTransId="{22D7B416-5129-D948-BB92-210E5579C098}"/>
    <dgm:cxn modelId="{EEFCFA95-C37C-AE49-A1FA-C05812CA6918}" srcId="{D067C348-C4C0-5D41-9BE1-8795281148E4}" destId="{889ABD9D-E2A2-F245-BF46-48C3EDC47FA8}" srcOrd="5" destOrd="0" parTransId="{B00B794E-FC96-ED45-8543-968FEC34CC9D}" sibTransId="{5032CFF6-963F-6E46-84EA-BB6387987EAE}"/>
    <dgm:cxn modelId="{5173099A-DB51-D84E-8EF5-14BC86E052D2}" type="presOf" srcId="{17835C32-7E38-5243-A9B0-FAA3DD085E4E}" destId="{F8378732-F586-A443-88F5-012F0DAA664A}" srcOrd="0" destOrd="0" presId="urn:microsoft.com/office/officeart/2005/8/layout/chevron2"/>
    <dgm:cxn modelId="{50FB5B9B-6C77-374E-985F-7E21788096A6}" type="presOf" srcId="{19E82AB7-DC4D-BF4D-975C-97BA03CFB878}" destId="{1BAF384B-0737-3D4A-B451-47708BFD927F}" srcOrd="0" destOrd="1" presId="urn:microsoft.com/office/officeart/2005/8/layout/chevron2"/>
    <dgm:cxn modelId="{3FA2EDA4-0E95-AA4F-BB05-24C4C05BE3A5}" srcId="{77C308C2-E6A8-A540-8C55-EAA71D83CC58}" destId="{2064163E-8086-A747-BBDD-9BF8FF8F8699}" srcOrd="0" destOrd="0" parTransId="{89177C3A-0BDC-1047-A961-027F2C82EAFA}" sibTransId="{87973455-F247-3243-BCB5-AB202E867B58}"/>
    <dgm:cxn modelId="{3EB2F7B0-E111-E746-9439-148AEDB59BFC}" type="presOf" srcId="{2A567BD0-9C2A-E549-9E77-974A09759224}" destId="{45764FE1-1C6C-A244-8D77-607505BDAF3D}" srcOrd="0" destOrd="0" presId="urn:microsoft.com/office/officeart/2005/8/layout/chevron2"/>
    <dgm:cxn modelId="{8042B7BC-955C-8D43-A0AF-3C14FA8D3FFD}" srcId="{2A567BD0-9C2A-E549-9E77-974A09759224}" destId="{19E82AB7-DC4D-BF4D-975C-97BA03CFB878}" srcOrd="1" destOrd="0" parTransId="{15F307AF-3652-6341-A81B-5D96575752E2}" sibTransId="{9C5F9B8A-5EAA-F244-89D7-36963D65A72E}"/>
    <dgm:cxn modelId="{D831ECC0-603A-8A4B-B647-32D8C3D06A37}" type="presOf" srcId="{889ABD9D-E2A2-F245-BF46-48C3EDC47FA8}" destId="{6C36095E-8812-884C-B5E3-AB087F2E18A9}" srcOrd="0" destOrd="0" presId="urn:microsoft.com/office/officeart/2005/8/layout/chevron2"/>
    <dgm:cxn modelId="{C848E3CF-FFF9-1342-A892-F85463CE9A4F}" srcId="{B8ED820B-57F6-7C40-AEDE-6FBB0A79A8F6}" destId="{F80B9B68-6C67-CB4F-8FD6-B19F6223993C}" srcOrd="0" destOrd="0" parTransId="{4CF72E52-1037-F547-83B8-15E320DD5DA5}" sibTransId="{E987EF6D-7A28-2148-8C59-B9F4EFEB481A}"/>
    <dgm:cxn modelId="{74ADC6D1-A963-364E-8D82-C9B19FAC4E14}" type="presOf" srcId="{CC970F52-A3C3-524D-BDAC-A0A18104AD6A}" destId="{1BAF384B-0737-3D4A-B451-47708BFD927F}" srcOrd="0" destOrd="0" presId="urn:microsoft.com/office/officeart/2005/8/layout/chevron2"/>
    <dgm:cxn modelId="{DAD3EDE4-2045-C74B-BB51-862C1B58C9F8}" type="presOf" srcId="{B8ED820B-57F6-7C40-AEDE-6FBB0A79A8F6}" destId="{32B98BF1-D0B7-1E47-8BDA-84B1F8B94746}" srcOrd="0" destOrd="0" presId="urn:microsoft.com/office/officeart/2005/8/layout/chevron2"/>
    <dgm:cxn modelId="{5D366BF3-08A3-FE4D-9E82-7CC4735CE276}" type="presOf" srcId="{D067C348-C4C0-5D41-9BE1-8795281148E4}" destId="{5F88B605-5E39-6D4E-AA39-138F889B9A95}" srcOrd="0" destOrd="0" presId="urn:microsoft.com/office/officeart/2005/8/layout/chevron2"/>
    <dgm:cxn modelId="{4EDAF7F8-FCF9-4B43-AFA9-21EED857DCCC}" srcId="{D067C348-C4C0-5D41-9BE1-8795281148E4}" destId="{2A567BD0-9C2A-E549-9E77-974A09759224}" srcOrd="0" destOrd="0" parTransId="{093B251A-328D-C34A-8CEB-81045ED90179}" sibTransId="{48B44852-DDD5-8E46-98A8-EDF45364B266}"/>
    <dgm:cxn modelId="{6ED305FB-DA69-B747-B3BB-B3D02B7F8BEC}" srcId="{D067C348-C4C0-5D41-9BE1-8795281148E4}" destId="{B8ED820B-57F6-7C40-AEDE-6FBB0A79A8F6}" srcOrd="1" destOrd="0" parTransId="{772D0664-FCA2-FE42-926C-97BBF93EEF62}" sibTransId="{4135B631-12F0-A14B-A80F-3F68B5A8F77F}"/>
    <dgm:cxn modelId="{596C77FB-9AEB-874C-AD8D-E091704187DB}" type="presOf" srcId="{2064163E-8086-A747-BBDD-9BF8FF8F8699}" destId="{92B4054C-62B2-C043-B2D0-AA3D8DE71E83}" srcOrd="0" destOrd="0" presId="urn:microsoft.com/office/officeart/2005/8/layout/chevron2"/>
    <dgm:cxn modelId="{CA0580BB-96F9-1F4B-A6BF-FDBF5C92627C}" type="presParOf" srcId="{5F88B605-5E39-6D4E-AA39-138F889B9A95}" destId="{9BBAD6F5-C69D-9F48-BA51-C60101BC42EB}" srcOrd="0" destOrd="0" presId="urn:microsoft.com/office/officeart/2005/8/layout/chevron2"/>
    <dgm:cxn modelId="{31AEAFC0-30B9-954E-8959-5D38298EC7B5}" type="presParOf" srcId="{9BBAD6F5-C69D-9F48-BA51-C60101BC42EB}" destId="{45764FE1-1C6C-A244-8D77-607505BDAF3D}" srcOrd="0" destOrd="0" presId="urn:microsoft.com/office/officeart/2005/8/layout/chevron2"/>
    <dgm:cxn modelId="{1A3B6759-707E-CF4B-8ACC-EB4CCE8EAA38}" type="presParOf" srcId="{9BBAD6F5-C69D-9F48-BA51-C60101BC42EB}" destId="{1BAF384B-0737-3D4A-B451-47708BFD927F}" srcOrd="1" destOrd="0" presId="urn:microsoft.com/office/officeart/2005/8/layout/chevron2"/>
    <dgm:cxn modelId="{F65F5F9A-590E-1D4A-9558-35902C9F1943}" type="presParOf" srcId="{5F88B605-5E39-6D4E-AA39-138F889B9A95}" destId="{8BBD5AD9-0522-354C-9E32-11440C078CBC}" srcOrd="1" destOrd="0" presId="urn:microsoft.com/office/officeart/2005/8/layout/chevron2"/>
    <dgm:cxn modelId="{B8384207-E30E-3942-85BA-938B7EA373F5}" type="presParOf" srcId="{5F88B605-5E39-6D4E-AA39-138F889B9A95}" destId="{32BA7857-6520-714B-8A38-DC86FD82AD42}" srcOrd="2" destOrd="0" presId="urn:microsoft.com/office/officeart/2005/8/layout/chevron2"/>
    <dgm:cxn modelId="{2D375AA3-48E9-F349-9687-732FDE14A833}" type="presParOf" srcId="{32BA7857-6520-714B-8A38-DC86FD82AD42}" destId="{32B98BF1-D0B7-1E47-8BDA-84B1F8B94746}" srcOrd="0" destOrd="0" presId="urn:microsoft.com/office/officeart/2005/8/layout/chevron2"/>
    <dgm:cxn modelId="{2BBCBE22-369C-374D-8169-A61C158C2662}" type="presParOf" srcId="{32BA7857-6520-714B-8A38-DC86FD82AD42}" destId="{1046B7FE-1501-8345-8B21-47640251032E}" srcOrd="1" destOrd="0" presId="urn:microsoft.com/office/officeart/2005/8/layout/chevron2"/>
    <dgm:cxn modelId="{706EA958-B20C-CC41-8C04-2AC75955D2AB}" type="presParOf" srcId="{5F88B605-5E39-6D4E-AA39-138F889B9A95}" destId="{4A8618B5-5AAE-7F47-8052-F29701C8A5EA}" srcOrd="3" destOrd="0" presId="urn:microsoft.com/office/officeart/2005/8/layout/chevron2"/>
    <dgm:cxn modelId="{4F5D1450-74F5-FD4A-933E-C72C86BCCE04}" type="presParOf" srcId="{5F88B605-5E39-6D4E-AA39-138F889B9A95}" destId="{71983B15-B069-BA42-A652-F96AD3E53D2B}" srcOrd="4" destOrd="0" presId="urn:microsoft.com/office/officeart/2005/8/layout/chevron2"/>
    <dgm:cxn modelId="{1BD48C5F-9E5F-9D49-AD6E-3254802117E5}" type="presParOf" srcId="{71983B15-B069-BA42-A652-F96AD3E53D2B}" destId="{33593818-EA53-584E-A2E0-E4FCFADBA442}" srcOrd="0" destOrd="0" presId="urn:microsoft.com/office/officeart/2005/8/layout/chevron2"/>
    <dgm:cxn modelId="{DE4D68F7-4CDF-AF46-B595-FD64BBD5170C}" type="presParOf" srcId="{71983B15-B069-BA42-A652-F96AD3E53D2B}" destId="{29BCDFFA-9F3C-D747-8608-7190B24EB4DA}" srcOrd="1" destOrd="0" presId="urn:microsoft.com/office/officeart/2005/8/layout/chevron2"/>
    <dgm:cxn modelId="{F90290A9-FDB6-C749-9707-60C1C9599CA6}" type="presParOf" srcId="{5F88B605-5E39-6D4E-AA39-138F889B9A95}" destId="{33077356-81B3-0349-8519-C8D2DBCEF847}" srcOrd="5" destOrd="0" presId="urn:microsoft.com/office/officeart/2005/8/layout/chevron2"/>
    <dgm:cxn modelId="{6603FCE7-43AA-8445-8C41-1DB2E0BF7DB6}" type="presParOf" srcId="{5F88B605-5E39-6D4E-AA39-138F889B9A95}" destId="{1D30B6F6-6354-2F47-ADEC-20B9539F9323}" srcOrd="6" destOrd="0" presId="urn:microsoft.com/office/officeart/2005/8/layout/chevron2"/>
    <dgm:cxn modelId="{5FB7E7D9-157D-294B-A25E-8E7514D55D48}" type="presParOf" srcId="{1D30B6F6-6354-2F47-ADEC-20B9539F9323}" destId="{3D989F7F-8EB3-F245-8B47-F81E0BD874CA}" srcOrd="0" destOrd="0" presId="urn:microsoft.com/office/officeart/2005/8/layout/chevron2"/>
    <dgm:cxn modelId="{E1B293F6-CD9B-5F49-993C-192CDD5745CA}" type="presParOf" srcId="{1D30B6F6-6354-2F47-ADEC-20B9539F9323}" destId="{92B4054C-62B2-C043-B2D0-AA3D8DE71E83}" srcOrd="1" destOrd="0" presId="urn:microsoft.com/office/officeart/2005/8/layout/chevron2"/>
    <dgm:cxn modelId="{968157E1-9B92-274A-9D1B-C82F64263749}" type="presParOf" srcId="{5F88B605-5E39-6D4E-AA39-138F889B9A95}" destId="{807F1C18-09AB-DB41-9474-8A4E648CC78C}" srcOrd="7" destOrd="0" presId="urn:microsoft.com/office/officeart/2005/8/layout/chevron2"/>
    <dgm:cxn modelId="{9403FC43-50CF-6D48-9661-8DA607AA2BDE}" type="presParOf" srcId="{5F88B605-5E39-6D4E-AA39-138F889B9A95}" destId="{AEA9F567-BD10-A648-9654-E348514C90B0}" srcOrd="8" destOrd="0" presId="urn:microsoft.com/office/officeart/2005/8/layout/chevron2"/>
    <dgm:cxn modelId="{AA857D02-1D01-0F48-B228-0C2C7A7131C1}" type="presParOf" srcId="{AEA9F567-BD10-A648-9654-E348514C90B0}" destId="{F8378732-F586-A443-88F5-012F0DAA664A}" srcOrd="0" destOrd="0" presId="urn:microsoft.com/office/officeart/2005/8/layout/chevron2"/>
    <dgm:cxn modelId="{5B27238B-22AB-EE4A-8A0B-F08E3882FE35}" type="presParOf" srcId="{AEA9F567-BD10-A648-9654-E348514C90B0}" destId="{D4708FDD-C9C9-0C40-A75E-2051ED3778EA}" srcOrd="1" destOrd="0" presId="urn:microsoft.com/office/officeart/2005/8/layout/chevron2"/>
    <dgm:cxn modelId="{82B7E457-2E5A-9B49-BE2E-6BB574C8AB62}" type="presParOf" srcId="{5F88B605-5E39-6D4E-AA39-138F889B9A95}" destId="{714CFC5D-3515-9645-B5B8-BE669EB6FF72}" srcOrd="9" destOrd="0" presId="urn:microsoft.com/office/officeart/2005/8/layout/chevron2"/>
    <dgm:cxn modelId="{C8AC3E8E-F93A-CB45-B7A1-2F06512C8A00}" type="presParOf" srcId="{5F88B605-5E39-6D4E-AA39-138F889B9A95}" destId="{2A2A4B1F-CFC1-E54A-B238-99426B92468A}" srcOrd="10" destOrd="0" presId="urn:microsoft.com/office/officeart/2005/8/layout/chevron2"/>
    <dgm:cxn modelId="{3D32FC21-A0F6-F04E-88E1-0E5B1AEF3047}" type="presParOf" srcId="{2A2A4B1F-CFC1-E54A-B238-99426B92468A}" destId="{6C36095E-8812-884C-B5E3-AB087F2E18A9}" srcOrd="0" destOrd="0" presId="urn:microsoft.com/office/officeart/2005/8/layout/chevron2"/>
    <dgm:cxn modelId="{E093B569-23E6-8C40-9F6F-977F1D0621B9}" type="presParOf" srcId="{2A2A4B1F-CFC1-E54A-B238-99426B92468A}" destId="{A0C7FD4A-1AA0-6546-8780-2058CCA1CBE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764FE1-1C6C-A244-8D77-607505BDAF3D}">
      <dsp:nvSpPr>
        <dsp:cNvPr id="0" name=""/>
        <dsp:cNvSpPr/>
      </dsp:nvSpPr>
      <dsp:spPr>
        <a:xfrm rot="5400000">
          <a:off x="-145421" y="145656"/>
          <a:ext cx="969475" cy="678632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0</a:t>
          </a:r>
        </a:p>
      </dsp:txBody>
      <dsp:txXfrm rot="-5400000">
        <a:off x="1" y="339550"/>
        <a:ext cx="678632" cy="290843"/>
      </dsp:txXfrm>
    </dsp:sp>
    <dsp:sp modelId="{1BAF384B-0737-3D4A-B451-47708BFD927F}">
      <dsp:nvSpPr>
        <dsp:cNvPr id="0" name=""/>
        <dsp:cNvSpPr/>
      </dsp:nvSpPr>
      <dsp:spPr>
        <a:xfrm rot="5400000">
          <a:off x="3914065" y="-3235197"/>
          <a:ext cx="630159" cy="71010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Cargar driver JDBC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Dependiendo de qué SGBD se va a usar</a:t>
          </a:r>
        </a:p>
      </dsp:txBody>
      <dsp:txXfrm rot="-5400000">
        <a:off x="678633" y="30997"/>
        <a:ext cx="7070262" cy="568635"/>
      </dsp:txXfrm>
    </dsp:sp>
    <dsp:sp modelId="{32B98BF1-D0B7-1E47-8BDA-84B1F8B94746}">
      <dsp:nvSpPr>
        <dsp:cNvPr id="0" name=""/>
        <dsp:cNvSpPr/>
      </dsp:nvSpPr>
      <dsp:spPr>
        <a:xfrm rot="5400000">
          <a:off x="-145421" y="1017699"/>
          <a:ext cx="969475" cy="678632"/>
        </a:xfrm>
        <a:prstGeom prst="chevron">
          <a:avLst/>
        </a:prstGeom>
        <a:solidFill>
          <a:schemeClr val="accent3">
            <a:shade val="80000"/>
            <a:hueOff val="-63772"/>
            <a:satOff val="-219"/>
            <a:lumOff val="5236"/>
            <a:alphaOff val="0"/>
          </a:schemeClr>
        </a:solidFill>
        <a:ln w="19050" cap="rnd" cmpd="sng" algn="ctr">
          <a:solidFill>
            <a:schemeClr val="accent3">
              <a:shade val="80000"/>
              <a:hueOff val="-63772"/>
              <a:satOff val="-219"/>
              <a:lumOff val="5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1</a:t>
          </a:r>
        </a:p>
      </dsp:txBody>
      <dsp:txXfrm rot="-5400000">
        <a:off x="1" y="1211593"/>
        <a:ext cx="678632" cy="290843"/>
      </dsp:txXfrm>
    </dsp:sp>
    <dsp:sp modelId="{1046B7FE-1501-8345-8B21-47640251032E}">
      <dsp:nvSpPr>
        <dsp:cNvPr id="0" name=""/>
        <dsp:cNvSpPr/>
      </dsp:nvSpPr>
      <dsp:spPr>
        <a:xfrm rot="5400000">
          <a:off x="3914065" y="-2363153"/>
          <a:ext cx="630159" cy="71010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-63772"/>
              <a:satOff val="-219"/>
              <a:lumOff val="5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Establecer conexión con BBDD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Obtener cadena de conexión</a:t>
          </a:r>
        </a:p>
      </dsp:txBody>
      <dsp:txXfrm rot="-5400000">
        <a:off x="678633" y="903041"/>
        <a:ext cx="7070262" cy="568635"/>
      </dsp:txXfrm>
    </dsp:sp>
    <dsp:sp modelId="{33593818-EA53-584E-A2E0-E4FCFADBA442}">
      <dsp:nvSpPr>
        <dsp:cNvPr id="0" name=""/>
        <dsp:cNvSpPr/>
      </dsp:nvSpPr>
      <dsp:spPr>
        <a:xfrm rot="5400000">
          <a:off x="-145421" y="1889743"/>
          <a:ext cx="969475" cy="678632"/>
        </a:xfrm>
        <a:prstGeom prst="chevron">
          <a:avLst/>
        </a:prstGeom>
        <a:solidFill>
          <a:schemeClr val="accent3">
            <a:shade val="80000"/>
            <a:hueOff val="-127544"/>
            <a:satOff val="-438"/>
            <a:lumOff val="10471"/>
            <a:alphaOff val="0"/>
          </a:schemeClr>
        </a:solidFill>
        <a:ln w="19050" cap="rnd" cmpd="sng" algn="ctr">
          <a:solidFill>
            <a:schemeClr val="accent3">
              <a:shade val="80000"/>
              <a:hueOff val="-127544"/>
              <a:satOff val="-438"/>
              <a:lumOff val="10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2</a:t>
          </a:r>
        </a:p>
      </dsp:txBody>
      <dsp:txXfrm rot="-5400000">
        <a:off x="1" y="2083637"/>
        <a:ext cx="678632" cy="290843"/>
      </dsp:txXfrm>
    </dsp:sp>
    <dsp:sp modelId="{29BCDFFA-9F3C-D747-8608-7190B24EB4DA}">
      <dsp:nvSpPr>
        <dsp:cNvPr id="0" name=""/>
        <dsp:cNvSpPr/>
      </dsp:nvSpPr>
      <dsp:spPr>
        <a:xfrm rot="5400000">
          <a:off x="3914065" y="-1491110"/>
          <a:ext cx="630159" cy="71010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-127544"/>
              <a:satOff val="-438"/>
              <a:lumOff val="10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Crear objeto tipo </a:t>
          </a:r>
          <a:r>
            <a:rPr lang="es-ES" sz="1900" kern="1200" dirty="0" err="1"/>
            <a:t>Statement</a:t>
          </a:r>
          <a:endParaRPr lang="es-ES" sz="1900" kern="1200" dirty="0"/>
        </a:p>
      </dsp:txBody>
      <dsp:txXfrm rot="-5400000">
        <a:off x="678633" y="1775084"/>
        <a:ext cx="7070262" cy="568635"/>
      </dsp:txXfrm>
    </dsp:sp>
    <dsp:sp modelId="{3D989F7F-8EB3-F245-8B47-F81E0BD874CA}">
      <dsp:nvSpPr>
        <dsp:cNvPr id="0" name=""/>
        <dsp:cNvSpPr/>
      </dsp:nvSpPr>
      <dsp:spPr>
        <a:xfrm rot="5400000">
          <a:off x="-145421" y="2761786"/>
          <a:ext cx="969475" cy="678632"/>
        </a:xfrm>
        <a:prstGeom prst="chevron">
          <a:avLst/>
        </a:prstGeom>
        <a:solidFill>
          <a:schemeClr val="accent3">
            <a:shade val="80000"/>
            <a:hueOff val="-191316"/>
            <a:satOff val="-656"/>
            <a:lumOff val="15707"/>
            <a:alphaOff val="0"/>
          </a:schemeClr>
        </a:solidFill>
        <a:ln w="19050" cap="rnd" cmpd="sng" algn="ctr">
          <a:solidFill>
            <a:schemeClr val="accent3">
              <a:shade val="80000"/>
              <a:hueOff val="-191316"/>
              <a:satOff val="-656"/>
              <a:lumOff val="157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3</a:t>
          </a:r>
        </a:p>
      </dsp:txBody>
      <dsp:txXfrm rot="-5400000">
        <a:off x="1" y="2955680"/>
        <a:ext cx="678632" cy="290843"/>
      </dsp:txXfrm>
    </dsp:sp>
    <dsp:sp modelId="{92B4054C-62B2-C043-B2D0-AA3D8DE71E83}">
      <dsp:nvSpPr>
        <dsp:cNvPr id="0" name=""/>
        <dsp:cNvSpPr/>
      </dsp:nvSpPr>
      <dsp:spPr>
        <a:xfrm rot="5400000">
          <a:off x="3914065" y="-619067"/>
          <a:ext cx="630159" cy="71010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-191316"/>
              <a:satOff val="-656"/>
              <a:lumOff val="157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Ejecutar sentencia SQL</a:t>
          </a:r>
        </a:p>
      </dsp:txBody>
      <dsp:txXfrm rot="-5400000">
        <a:off x="678633" y="2647127"/>
        <a:ext cx="7070262" cy="568635"/>
      </dsp:txXfrm>
    </dsp:sp>
    <dsp:sp modelId="{F8378732-F586-A443-88F5-012F0DAA664A}">
      <dsp:nvSpPr>
        <dsp:cNvPr id="0" name=""/>
        <dsp:cNvSpPr/>
      </dsp:nvSpPr>
      <dsp:spPr>
        <a:xfrm rot="5400000">
          <a:off x="-145421" y="3633830"/>
          <a:ext cx="969475" cy="678632"/>
        </a:xfrm>
        <a:prstGeom prst="chevron">
          <a:avLst/>
        </a:prstGeom>
        <a:solidFill>
          <a:schemeClr val="accent3">
            <a:shade val="80000"/>
            <a:hueOff val="-255089"/>
            <a:satOff val="-875"/>
            <a:lumOff val="20942"/>
            <a:alphaOff val="0"/>
          </a:schemeClr>
        </a:solidFill>
        <a:ln w="19050" cap="rnd" cmpd="sng" algn="ctr">
          <a:solidFill>
            <a:schemeClr val="accent3">
              <a:shade val="80000"/>
              <a:hueOff val="-255089"/>
              <a:satOff val="-875"/>
              <a:lumOff val="20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4</a:t>
          </a:r>
        </a:p>
      </dsp:txBody>
      <dsp:txXfrm rot="-5400000">
        <a:off x="1" y="3827724"/>
        <a:ext cx="678632" cy="290843"/>
      </dsp:txXfrm>
    </dsp:sp>
    <dsp:sp modelId="{D4708FDD-C9C9-0C40-A75E-2051ED3778EA}">
      <dsp:nvSpPr>
        <dsp:cNvPr id="0" name=""/>
        <dsp:cNvSpPr/>
      </dsp:nvSpPr>
      <dsp:spPr>
        <a:xfrm rot="5400000">
          <a:off x="3914065" y="252976"/>
          <a:ext cx="630159" cy="71010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-255089"/>
              <a:satOff val="-875"/>
              <a:lumOff val="20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Recuperar datos en un </a:t>
          </a:r>
          <a:r>
            <a:rPr lang="es-ES" sz="1900" kern="1200" dirty="0" err="1"/>
            <a:t>ResultSet</a:t>
          </a:r>
          <a:endParaRPr lang="es-ES" sz="1900" kern="1200" dirty="0"/>
        </a:p>
      </dsp:txBody>
      <dsp:txXfrm rot="-5400000">
        <a:off x="678633" y="3519170"/>
        <a:ext cx="7070262" cy="568635"/>
      </dsp:txXfrm>
    </dsp:sp>
    <dsp:sp modelId="{6C36095E-8812-884C-B5E3-AB087F2E18A9}">
      <dsp:nvSpPr>
        <dsp:cNvPr id="0" name=""/>
        <dsp:cNvSpPr/>
      </dsp:nvSpPr>
      <dsp:spPr>
        <a:xfrm rot="5400000">
          <a:off x="-145421" y="4505873"/>
          <a:ext cx="969475" cy="678632"/>
        </a:xfrm>
        <a:prstGeom prst="chevron">
          <a:avLst/>
        </a:prstGeom>
        <a:solidFill>
          <a:schemeClr val="accent3">
            <a:shade val="80000"/>
            <a:hueOff val="-318861"/>
            <a:satOff val="-1094"/>
            <a:lumOff val="26178"/>
            <a:alphaOff val="0"/>
          </a:schemeClr>
        </a:solidFill>
        <a:ln w="19050" cap="rnd" cmpd="sng" algn="ctr">
          <a:solidFill>
            <a:schemeClr val="accent3">
              <a:shade val="80000"/>
              <a:hueOff val="-318861"/>
              <a:satOff val="-1094"/>
              <a:lumOff val="261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5</a:t>
          </a:r>
        </a:p>
      </dsp:txBody>
      <dsp:txXfrm rot="-5400000">
        <a:off x="1" y="4699767"/>
        <a:ext cx="678632" cy="290843"/>
      </dsp:txXfrm>
    </dsp:sp>
    <dsp:sp modelId="{A0C7FD4A-1AA0-6546-8780-2058CCA1CBE9}">
      <dsp:nvSpPr>
        <dsp:cNvPr id="0" name=""/>
        <dsp:cNvSpPr/>
      </dsp:nvSpPr>
      <dsp:spPr>
        <a:xfrm rot="5400000">
          <a:off x="3914065" y="1125019"/>
          <a:ext cx="630159" cy="71010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-318861"/>
              <a:satOff val="-1094"/>
              <a:lumOff val="261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Liberar recursos</a:t>
          </a:r>
        </a:p>
      </dsp:txBody>
      <dsp:txXfrm rot="-5400000">
        <a:off x="678633" y="4391213"/>
        <a:ext cx="7070262" cy="568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08F75-409E-D942-8C16-E28653400BB4}" type="datetimeFigureOut">
              <a:rPr lang="es-ES" smtClean="0"/>
              <a:t>12/10/20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A48E3-DA77-054D-B35B-4131E93C7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385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FA48E3-DA77-054D-B35B-4131E93C7D18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007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FA48E3-DA77-054D-B35B-4131E93C7D18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2880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FA48E3-DA77-054D-B35B-4131E93C7D18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5085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En la cadena de </a:t>
            </a:r>
            <a:r>
              <a:rPr lang="es-ES" dirty="0" err="1"/>
              <a:t>mysql</a:t>
            </a:r>
            <a:r>
              <a:rPr lang="es-ES" dirty="0"/>
              <a:t> hay que poner “?</a:t>
            </a:r>
            <a:r>
              <a:rPr lang="es-E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serverTimezone</a:t>
            </a:r>
            <a:r>
              <a:rPr lang="es-E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=UTC</a:t>
            </a:r>
            <a:r>
              <a:rPr lang="es-ES" dirty="0"/>
              <a:t>” para que no de error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FA48E3-DA77-054D-B35B-4131E93C7D18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605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90E3-7345-D440-8F5F-2267D551FB1D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81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D07D-C5DE-794C-87BE-BB7C6589CCAF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4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B650B-A7C7-BD4B-8442-DA46FA0B1059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1564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1BF2-2A0A-0A4E-A041-326FADF4B7F0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53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C7B95-E7DA-9943-B2ED-9957F988329C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582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0B99-56F6-9C4F-8E39-23F0B0A9C858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83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AA2BC-F978-204D-9120-880C2CF69D88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91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CDD75-EC0E-AB4B-BDC4-E2E28E238219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54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6405-CC13-CD40-998B-EDD4E5D97F23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8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EB-C129-0A40-9BD2-EA9FF031A70D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69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260E-B881-AB42-A6FB-F24BB3C50010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6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13111-7FEF-EC45-AFB6-78534D39A7ED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4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42F2E-08C3-934C-965B-6A8275067789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9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2671F-E772-684C-986E-FA92114F4A08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01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96630-89CA-D245-B33B-7DED2E8A34BB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6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28F51-C9FA-EB4B-B706-88023C6D1A3A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56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B3960-53A3-334B-82AF-0434B73B3DDD}" type="datetime1">
              <a:rPr lang="es-ES" smtClean="0"/>
              <a:t>12/10/20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80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wnloads.mariadb.com/Connectors/jav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ev.mysql.com/downloads/connector/j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BE945-5DC3-3E4E-B55C-402F57272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595" y="1543792"/>
            <a:ext cx="5826719" cy="2507044"/>
          </a:xfrm>
        </p:spPr>
        <p:txBody>
          <a:bodyPr/>
          <a:lstStyle/>
          <a:p>
            <a:r>
              <a:rPr lang="es-ES" b="1" dirty="0">
                <a:solidFill>
                  <a:schemeClr val="tx1"/>
                </a:solidFill>
              </a:rPr>
              <a:t>Acceso a Datos</a:t>
            </a:r>
            <a:br>
              <a:rPr lang="es-ES" dirty="0"/>
            </a:br>
            <a:r>
              <a:rPr lang="es-ES" sz="4800" dirty="0">
                <a:solidFill>
                  <a:schemeClr val="tx1"/>
                </a:solidFill>
              </a:rPr>
              <a:t>JDBC I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347184-8DA4-8C4A-A8B1-23CDCE04B9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2º CFGS DAM – Curso 2020/2021</a:t>
            </a:r>
          </a:p>
          <a:p>
            <a:r>
              <a:rPr lang="es-ES" dirty="0"/>
              <a:t>Profesor: Jorge Roncel Camero</a:t>
            </a:r>
          </a:p>
          <a:p>
            <a:r>
              <a:rPr lang="es-ES" dirty="0" err="1"/>
              <a:t>jroncel@fundacionsafa.es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6958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7315200" cy="749466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0. Cargar driver JDBC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8689739C-739C-154E-B0B7-BD88F2363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29031"/>
            <a:ext cx="6865258" cy="2539770"/>
          </a:xfrm>
        </p:spPr>
        <p:txBody>
          <a:bodyPr>
            <a:normAutofit/>
          </a:bodyPr>
          <a:lstStyle/>
          <a:p>
            <a:r>
              <a:rPr lang="es-ES" sz="2400" b="1" dirty="0"/>
              <a:t>Manual</a:t>
            </a:r>
            <a:r>
              <a:rPr lang="es-ES" sz="2400" dirty="0"/>
              <a:t>: Descargar driver </a:t>
            </a:r>
            <a:r>
              <a:rPr lang="es-ES" sz="2400" dirty="0" err="1"/>
              <a:t>MariaDB</a:t>
            </a:r>
            <a:r>
              <a:rPr lang="es-ES" sz="2400" dirty="0"/>
              <a:t> 2.6.2 y añadir el .</a:t>
            </a:r>
            <a:r>
              <a:rPr lang="es-ES" sz="2400" dirty="0" err="1"/>
              <a:t>jar</a:t>
            </a:r>
            <a:r>
              <a:rPr lang="es-ES" sz="2400" dirty="0"/>
              <a:t> a las dependencias del proyecto.</a:t>
            </a:r>
          </a:p>
          <a:p>
            <a:pPr marL="0" indent="0">
              <a:buNone/>
            </a:pPr>
            <a:r>
              <a:rPr lang="es-ES" sz="2400" dirty="0">
                <a:hlinkClick r:id="rId3"/>
              </a:rPr>
              <a:t>https://downloads.mariadb.com/Connectors/java</a:t>
            </a:r>
            <a:endParaRPr lang="es-ES" sz="2400" dirty="0"/>
          </a:p>
          <a:p>
            <a:endParaRPr lang="es-ES" sz="2400" dirty="0"/>
          </a:p>
          <a:p>
            <a:r>
              <a:rPr lang="es-ES" sz="2400" b="1" dirty="0" err="1"/>
              <a:t>Maven</a:t>
            </a:r>
            <a:r>
              <a:rPr lang="es-ES" sz="2400" b="1" dirty="0"/>
              <a:t>:</a:t>
            </a:r>
          </a:p>
          <a:p>
            <a:pPr marL="0" indent="0">
              <a:buNone/>
            </a:pPr>
            <a:endParaRPr lang="es-ES" sz="24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67F118B-6CAE-C946-9ABA-A5FF007E6A30}"/>
              </a:ext>
            </a:extLst>
          </p:cNvPr>
          <p:cNvSpPr txBox="1"/>
          <p:nvPr/>
        </p:nvSpPr>
        <p:spPr>
          <a:xfrm>
            <a:off x="885371" y="4484915"/>
            <a:ext cx="6218369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dependency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	&lt;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groupId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s-ES" b="1" dirty="0" err="1">
                <a:latin typeface="Consolas" panose="020B0609020204030204" pitchFamily="49" charset="0"/>
                <a:cs typeface="Consolas" panose="020B0609020204030204" pitchFamily="49" charset="0"/>
              </a:rPr>
              <a:t>org.mariadb.jdbc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groupId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	&lt;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artifactId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s-ES" b="1" dirty="0" err="1">
                <a:latin typeface="Consolas" panose="020B0609020204030204" pitchFamily="49" charset="0"/>
                <a:cs typeface="Consolas" panose="020B0609020204030204" pitchFamily="49" charset="0"/>
              </a:rPr>
              <a:t>mariadb</a:t>
            </a:r>
            <a:r>
              <a:rPr lang="es-ES" b="1" dirty="0">
                <a:latin typeface="Consolas" panose="020B0609020204030204" pitchFamily="49" charset="0"/>
                <a:cs typeface="Consolas" panose="020B0609020204030204" pitchFamily="49" charset="0"/>
              </a:rPr>
              <a:t>-java-</a:t>
            </a:r>
            <a:r>
              <a:rPr lang="es-ES" b="1" dirty="0" err="1">
                <a:latin typeface="Consolas" panose="020B0609020204030204" pitchFamily="49" charset="0"/>
                <a:cs typeface="Consolas" panose="020B0609020204030204" pitchFamily="49" charset="0"/>
              </a:rPr>
              <a:t>client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artifactId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	&lt;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version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s-ES" b="1" dirty="0">
                <a:latin typeface="Consolas" panose="020B0609020204030204" pitchFamily="49" charset="0"/>
                <a:cs typeface="Consolas" panose="020B0609020204030204" pitchFamily="49" charset="0"/>
              </a:rPr>
              <a:t>2.6.2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version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dependency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872540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7315200" cy="749466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0. Cargar driver JDBC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8689739C-739C-154E-B0B7-BD88F2363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29031"/>
            <a:ext cx="6865258" cy="2539770"/>
          </a:xfrm>
        </p:spPr>
        <p:txBody>
          <a:bodyPr>
            <a:normAutofit/>
          </a:bodyPr>
          <a:lstStyle/>
          <a:p>
            <a:r>
              <a:rPr lang="es-ES" sz="2400" b="1" dirty="0"/>
              <a:t>Manual</a:t>
            </a:r>
            <a:r>
              <a:rPr lang="es-ES" sz="2400" dirty="0"/>
              <a:t>: Descargar driver </a:t>
            </a:r>
            <a:r>
              <a:rPr lang="es-ES" sz="2400" dirty="0" err="1"/>
              <a:t>MySQL</a:t>
            </a:r>
            <a:r>
              <a:rPr lang="es-ES" sz="2400" dirty="0"/>
              <a:t> 8.0.19 y añadir el .</a:t>
            </a:r>
            <a:r>
              <a:rPr lang="es-ES" sz="2400" dirty="0" err="1"/>
              <a:t>jar</a:t>
            </a:r>
            <a:r>
              <a:rPr lang="es-ES" sz="2400" dirty="0"/>
              <a:t> a las dependencias del proyecto.</a:t>
            </a:r>
          </a:p>
          <a:p>
            <a:pPr marL="0" indent="0">
              <a:buNone/>
            </a:pPr>
            <a:r>
              <a:rPr lang="es-ES" sz="2400" dirty="0">
                <a:hlinkClick r:id="rId3"/>
              </a:rPr>
              <a:t>https://dev.mysql.com/downloads/connector/j/</a:t>
            </a:r>
            <a:endParaRPr lang="es-ES" sz="2400" dirty="0"/>
          </a:p>
          <a:p>
            <a:pPr marL="0" indent="0">
              <a:buNone/>
            </a:pPr>
            <a:endParaRPr lang="es-ES" sz="2400" dirty="0"/>
          </a:p>
          <a:p>
            <a:r>
              <a:rPr lang="es-ES" sz="2400" b="1" dirty="0" err="1"/>
              <a:t>Maven</a:t>
            </a:r>
            <a:r>
              <a:rPr lang="es-ES" sz="2400" b="1" dirty="0"/>
              <a:t>:</a:t>
            </a:r>
          </a:p>
          <a:p>
            <a:pPr marL="0" indent="0">
              <a:buNone/>
            </a:pPr>
            <a:endParaRPr lang="es-ES" sz="2400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67F118B-6CAE-C946-9ABA-A5FF007E6A30}"/>
              </a:ext>
            </a:extLst>
          </p:cNvPr>
          <p:cNvSpPr txBox="1"/>
          <p:nvPr/>
        </p:nvSpPr>
        <p:spPr>
          <a:xfrm>
            <a:off x="885371" y="4484915"/>
            <a:ext cx="6345007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dependency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	&lt;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groupId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s-ES" b="1" dirty="0" err="1">
                <a:latin typeface="Consolas" panose="020B0609020204030204" pitchFamily="49" charset="0"/>
                <a:cs typeface="Consolas" panose="020B0609020204030204" pitchFamily="49" charset="0"/>
              </a:rPr>
              <a:t>mysql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groupId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	&lt;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artifactId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s-ES" b="1" dirty="0" err="1">
                <a:latin typeface="Consolas" panose="020B0609020204030204" pitchFamily="49" charset="0"/>
                <a:cs typeface="Consolas" panose="020B0609020204030204" pitchFamily="49" charset="0"/>
              </a:rPr>
              <a:t>mysql</a:t>
            </a:r>
            <a:r>
              <a:rPr lang="es-ES" b="1" dirty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s-ES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connector</a:t>
            </a:r>
            <a:r>
              <a:rPr lang="es-ES" b="1" dirty="0">
                <a:latin typeface="Consolas" panose="020B0609020204030204" pitchFamily="49" charset="0"/>
                <a:cs typeface="Consolas" panose="020B0609020204030204" pitchFamily="49" charset="0"/>
              </a:rPr>
              <a:t>-java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artifactId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	&lt;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version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s-ES" b="1" dirty="0">
                <a:latin typeface="Consolas" panose="020B0609020204030204" pitchFamily="49" charset="0"/>
                <a:cs typeface="Consolas" panose="020B0609020204030204" pitchFamily="49" charset="0"/>
              </a:rPr>
              <a:t>8.0.19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version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dependency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415673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7315200" cy="749466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0. Cargar driver JDBC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8689739C-739C-154E-B0B7-BD88F2363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29031"/>
            <a:ext cx="6865258" cy="2539770"/>
          </a:xfrm>
        </p:spPr>
        <p:txBody>
          <a:bodyPr>
            <a:normAutofit/>
          </a:bodyPr>
          <a:lstStyle/>
          <a:p>
            <a:r>
              <a:rPr lang="es-ES" sz="2400" dirty="0"/>
              <a:t>Cargar driver en el código de proyecto.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2D868AE-C878-8B45-809D-7536623DEAE3}"/>
              </a:ext>
            </a:extLst>
          </p:cNvPr>
          <p:cNvSpPr txBox="1"/>
          <p:nvPr/>
        </p:nvSpPr>
        <p:spPr>
          <a:xfrm>
            <a:off x="609599" y="2729584"/>
            <a:ext cx="512351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Class.forName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(“</a:t>
            </a:r>
            <a:r>
              <a:rPr lang="es-ES" dirty="0" err="1">
                <a:latin typeface="Consolas" panose="020B0609020204030204" pitchFamily="49" charset="0"/>
                <a:cs typeface="Consolas" panose="020B0609020204030204" pitchFamily="49" charset="0"/>
              </a:rPr>
              <a:t>com.mysql.jdbc.Driver</a:t>
            </a:r>
            <a:r>
              <a:rPr lang="es-ES" dirty="0">
                <a:latin typeface="Consolas" panose="020B0609020204030204" pitchFamily="49" charset="0"/>
                <a:cs typeface="Consolas" panose="020B0609020204030204" pitchFamily="49" charset="0"/>
              </a:rPr>
              <a:t>”);</a:t>
            </a:r>
          </a:p>
        </p:txBody>
      </p:sp>
    </p:spTree>
    <p:extLst>
      <p:ext uri="{BB962C8B-B14F-4D97-AF65-F5344CB8AC3E}">
        <p14:creationId xmlns:p14="http://schemas.microsoft.com/office/powerpoint/2010/main" val="4129576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13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7315200" cy="749466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1. Establecer conexión con BBDD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8689739C-739C-154E-B0B7-BD88F2363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29030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BBDD previamente creada</a:t>
            </a:r>
          </a:p>
          <a:p>
            <a:r>
              <a:rPr lang="es-ES" sz="2400" dirty="0"/>
              <a:t>Obtener cadena de conexión</a:t>
            </a:r>
          </a:p>
          <a:p>
            <a:r>
              <a:rPr lang="es-ES" sz="2400" b="1" dirty="0" err="1"/>
              <a:t>class</a:t>
            </a:r>
            <a:r>
              <a:rPr lang="es-ES" sz="2400" b="1" dirty="0"/>
              <a:t> </a:t>
            </a:r>
            <a:r>
              <a:rPr lang="es-ES" sz="2400" b="1" dirty="0" err="1"/>
              <a:t>Connection</a:t>
            </a:r>
            <a:r>
              <a:rPr lang="es-ES" sz="2400" b="1" dirty="0"/>
              <a:t> (</a:t>
            </a:r>
            <a:r>
              <a:rPr lang="es-ES" sz="2400" b="1" dirty="0" err="1"/>
              <a:t>java.sql</a:t>
            </a:r>
            <a:r>
              <a:rPr lang="es-ES" sz="2400" b="1" dirty="0"/>
              <a:t>)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D02886D-2F7D-4C4A-A991-DDC1B7F28504}"/>
              </a:ext>
            </a:extLst>
          </p:cNvPr>
          <p:cNvSpPr txBox="1"/>
          <p:nvPr/>
        </p:nvSpPr>
        <p:spPr>
          <a:xfrm>
            <a:off x="58058" y="3696846"/>
            <a:ext cx="9289142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s-E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urlMySql</a:t>
            </a:r>
            <a:r>
              <a:rPr lang="es-ES" sz="2200" dirty="0">
                <a:latin typeface="Consolas" panose="020B0609020204030204" pitchFamily="49" charset="0"/>
                <a:cs typeface="Consolas" panose="020B0609020204030204" pitchFamily="49" charset="0"/>
              </a:rPr>
              <a:t> = “</a:t>
            </a:r>
            <a:r>
              <a:rPr lang="es-E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jdbc:mysql</a:t>
            </a:r>
            <a:r>
              <a:rPr lang="es-ES" sz="2200" dirty="0">
                <a:latin typeface="Consolas" panose="020B0609020204030204" pitchFamily="49" charset="0"/>
                <a:cs typeface="Consolas" panose="020B0609020204030204" pitchFamily="49" charset="0"/>
              </a:rPr>
              <a:t>://localhost:8080/</a:t>
            </a:r>
            <a:r>
              <a:rPr lang="es-E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nombreBBDD</a:t>
            </a:r>
            <a:r>
              <a:rPr lang="es-ES" sz="2200" dirty="0">
                <a:latin typeface="Consolas" panose="020B0609020204030204" pitchFamily="49" charset="0"/>
                <a:cs typeface="Consolas" panose="020B0609020204030204" pitchFamily="49" charset="0"/>
              </a:rPr>
              <a:t>”;</a:t>
            </a:r>
          </a:p>
        </p:txBody>
      </p:sp>
      <p:sp>
        <p:nvSpPr>
          <p:cNvPr id="3" name="Cerrar llave 2">
            <a:extLst>
              <a:ext uri="{FF2B5EF4-FFF2-40B4-BE49-F238E27FC236}">
                <a16:creationId xmlns:a16="http://schemas.microsoft.com/office/drawing/2014/main" id="{49C3A584-CA01-D54F-9331-A2D3EE495F73}"/>
              </a:ext>
            </a:extLst>
          </p:cNvPr>
          <p:cNvSpPr/>
          <p:nvPr/>
        </p:nvSpPr>
        <p:spPr>
          <a:xfrm rot="5400000">
            <a:off x="3349169" y="3819304"/>
            <a:ext cx="101600" cy="631372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errar llave 8">
            <a:extLst>
              <a:ext uri="{FF2B5EF4-FFF2-40B4-BE49-F238E27FC236}">
                <a16:creationId xmlns:a16="http://schemas.microsoft.com/office/drawing/2014/main" id="{6FD18B97-D64F-1D42-A947-ADC8DB0A5E1D}"/>
              </a:ext>
            </a:extLst>
          </p:cNvPr>
          <p:cNvSpPr/>
          <p:nvPr/>
        </p:nvSpPr>
        <p:spPr>
          <a:xfrm rot="5400000">
            <a:off x="4161969" y="3761246"/>
            <a:ext cx="137885" cy="769258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errar llave 9">
            <a:extLst>
              <a:ext uri="{FF2B5EF4-FFF2-40B4-BE49-F238E27FC236}">
                <a16:creationId xmlns:a16="http://schemas.microsoft.com/office/drawing/2014/main" id="{2E560D39-3E25-AC45-88BD-33AF04C813FB}"/>
              </a:ext>
            </a:extLst>
          </p:cNvPr>
          <p:cNvSpPr/>
          <p:nvPr/>
        </p:nvSpPr>
        <p:spPr>
          <a:xfrm rot="5400000">
            <a:off x="6783786" y="2038323"/>
            <a:ext cx="134256" cy="4218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1AE49AF-8762-034B-BB91-6668144B0AB7}"/>
              </a:ext>
            </a:extLst>
          </p:cNvPr>
          <p:cNvSpPr txBox="1"/>
          <p:nvPr/>
        </p:nvSpPr>
        <p:spPr>
          <a:xfrm>
            <a:off x="3026479" y="4145875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driver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0EDB1EB-AFB1-5A4D-A770-A38655C70906}"/>
              </a:ext>
            </a:extLst>
          </p:cNvPr>
          <p:cNvSpPr txBox="1"/>
          <p:nvPr/>
        </p:nvSpPr>
        <p:spPr>
          <a:xfrm>
            <a:off x="3736983" y="4165151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protocolo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AC4E4E0-6B3F-4B4C-B5DB-60ABFA57FCB5}"/>
              </a:ext>
            </a:extLst>
          </p:cNvPr>
          <p:cNvSpPr txBox="1"/>
          <p:nvPr/>
        </p:nvSpPr>
        <p:spPr>
          <a:xfrm>
            <a:off x="5862415" y="4185790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Detalles conexión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176966A-D358-5F45-A469-930E51F20337}"/>
              </a:ext>
            </a:extLst>
          </p:cNvPr>
          <p:cNvSpPr txBox="1"/>
          <p:nvPr/>
        </p:nvSpPr>
        <p:spPr>
          <a:xfrm>
            <a:off x="50803" y="5141018"/>
            <a:ext cx="8736687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s-E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s-E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urlOrcl</a:t>
            </a:r>
            <a:r>
              <a:rPr lang="es-ES" sz="2200" dirty="0">
                <a:latin typeface="Consolas" panose="020B0609020204030204" pitchFamily="49" charset="0"/>
                <a:cs typeface="Consolas" panose="020B0609020204030204" pitchFamily="49" charset="0"/>
              </a:rPr>
              <a:t> = “jdbc:oracle:usr@srv:8080/</a:t>
            </a:r>
            <a:r>
              <a:rPr lang="es-E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nombreBBDD</a:t>
            </a:r>
            <a:r>
              <a:rPr lang="es-ES" sz="2200" dirty="0">
                <a:latin typeface="Consolas" panose="020B0609020204030204" pitchFamily="49" charset="0"/>
                <a:cs typeface="Consolas" panose="020B0609020204030204" pitchFamily="49" charset="0"/>
              </a:rPr>
              <a:t>”;</a:t>
            </a:r>
          </a:p>
        </p:txBody>
      </p:sp>
      <p:sp>
        <p:nvSpPr>
          <p:cNvPr id="14" name="Cerrar llave 13">
            <a:extLst>
              <a:ext uri="{FF2B5EF4-FFF2-40B4-BE49-F238E27FC236}">
                <a16:creationId xmlns:a16="http://schemas.microsoft.com/office/drawing/2014/main" id="{27C2D61A-58D2-A24C-B69F-63BDCE65FB46}"/>
              </a:ext>
            </a:extLst>
          </p:cNvPr>
          <p:cNvSpPr/>
          <p:nvPr/>
        </p:nvSpPr>
        <p:spPr>
          <a:xfrm rot="5400000">
            <a:off x="3182259" y="5263476"/>
            <a:ext cx="101600" cy="631372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errar llave 14">
            <a:extLst>
              <a:ext uri="{FF2B5EF4-FFF2-40B4-BE49-F238E27FC236}">
                <a16:creationId xmlns:a16="http://schemas.microsoft.com/office/drawing/2014/main" id="{354A2589-A24F-6F4A-A7EB-BB788BCBF953}"/>
              </a:ext>
            </a:extLst>
          </p:cNvPr>
          <p:cNvSpPr/>
          <p:nvPr/>
        </p:nvSpPr>
        <p:spPr>
          <a:xfrm rot="5400000">
            <a:off x="4051888" y="5148589"/>
            <a:ext cx="188700" cy="933731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errar llave 15">
            <a:extLst>
              <a:ext uri="{FF2B5EF4-FFF2-40B4-BE49-F238E27FC236}">
                <a16:creationId xmlns:a16="http://schemas.microsoft.com/office/drawing/2014/main" id="{60F2A1B9-30B5-7743-B590-9B21B6AB866E}"/>
              </a:ext>
            </a:extLst>
          </p:cNvPr>
          <p:cNvSpPr/>
          <p:nvPr/>
        </p:nvSpPr>
        <p:spPr>
          <a:xfrm rot="5400000">
            <a:off x="6634153" y="3711960"/>
            <a:ext cx="185069" cy="3810619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A4BFD35-DF80-DB49-9CBD-0F6691DF0A6F}"/>
              </a:ext>
            </a:extLst>
          </p:cNvPr>
          <p:cNvSpPr txBox="1"/>
          <p:nvPr/>
        </p:nvSpPr>
        <p:spPr>
          <a:xfrm>
            <a:off x="2859569" y="559004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driver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3BC4790-157F-9040-BB0C-D1714ECAFC66}"/>
              </a:ext>
            </a:extLst>
          </p:cNvPr>
          <p:cNvSpPr txBox="1"/>
          <p:nvPr/>
        </p:nvSpPr>
        <p:spPr>
          <a:xfrm>
            <a:off x="3570073" y="5609323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protocolo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25E5733-BD04-F241-8ABA-ECD25D13B339}"/>
              </a:ext>
            </a:extLst>
          </p:cNvPr>
          <p:cNvSpPr txBox="1"/>
          <p:nvPr/>
        </p:nvSpPr>
        <p:spPr>
          <a:xfrm>
            <a:off x="5695505" y="5629962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Detalles conexión</a:t>
            </a:r>
          </a:p>
        </p:txBody>
      </p:sp>
    </p:spTree>
    <p:extLst>
      <p:ext uri="{BB962C8B-B14F-4D97-AF65-F5344CB8AC3E}">
        <p14:creationId xmlns:p14="http://schemas.microsoft.com/office/powerpoint/2010/main" val="1982851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14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7315200" cy="749466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1. Establecer conexión con BBDD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8689739C-739C-154E-B0B7-BD88F2363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29030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BBDD previamente creada</a:t>
            </a:r>
          </a:p>
          <a:p>
            <a:r>
              <a:rPr lang="es-ES" sz="2400" dirty="0"/>
              <a:t>Obtener cadena de conexión</a:t>
            </a:r>
          </a:p>
          <a:p>
            <a:r>
              <a:rPr lang="es-ES" sz="2400" b="1" dirty="0" err="1"/>
              <a:t>class</a:t>
            </a:r>
            <a:r>
              <a:rPr lang="es-ES" sz="2400" b="1" dirty="0"/>
              <a:t> </a:t>
            </a:r>
            <a:r>
              <a:rPr lang="es-ES" sz="2400" b="1" dirty="0" err="1"/>
              <a:t>Connection</a:t>
            </a:r>
            <a:r>
              <a:rPr lang="es-ES" sz="2400" b="1" dirty="0"/>
              <a:t> (</a:t>
            </a:r>
            <a:r>
              <a:rPr lang="es-ES" sz="2400" b="1" dirty="0" err="1"/>
              <a:t>java.sql</a:t>
            </a:r>
            <a:r>
              <a:rPr lang="es-ES" sz="2400" b="1" dirty="0"/>
              <a:t>)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D02886D-2F7D-4C4A-A991-DDC1B7F28504}"/>
              </a:ext>
            </a:extLst>
          </p:cNvPr>
          <p:cNvSpPr txBox="1"/>
          <p:nvPr/>
        </p:nvSpPr>
        <p:spPr>
          <a:xfrm>
            <a:off x="2" y="3754902"/>
            <a:ext cx="9143998" cy="4154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Connection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con =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DriverManager.getConnection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url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pass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16625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15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7315200" cy="749466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2. Crear objeto </a:t>
            </a:r>
            <a:r>
              <a:rPr lang="es-ES" dirty="0" err="1">
                <a:solidFill>
                  <a:schemeClr val="tx1"/>
                </a:solidFill>
              </a:rPr>
              <a:t>Statement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8689739C-739C-154E-B0B7-BD88F2363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29030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Objeto </a:t>
            </a:r>
            <a:r>
              <a:rPr lang="es-ES" sz="2400" dirty="0" err="1"/>
              <a:t>Statement</a:t>
            </a:r>
            <a:r>
              <a:rPr lang="es-ES" sz="2400" dirty="0"/>
              <a:t> a partir de objeto </a:t>
            </a:r>
            <a:r>
              <a:rPr lang="es-ES" sz="2400" dirty="0" err="1"/>
              <a:t>Connection</a:t>
            </a:r>
            <a:endParaRPr lang="es-ES" sz="2400" dirty="0"/>
          </a:p>
          <a:p>
            <a:r>
              <a:rPr lang="es-ES" sz="2400" dirty="0"/>
              <a:t>Se crea un flujo de consultas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D02886D-2F7D-4C4A-A991-DDC1B7F28504}"/>
              </a:ext>
            </a:extLst>
          </p:cNvPr>
          <p:cNvSpPr txBox="1"/>
          <p:nvPr/>
        </p:nvSpPr>
        <p:spPr>
          <a:xfrm>
            <a:off x="2" y="3754902"/>
            <a:ext cx="6154055" cy="4154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Statement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con.createStatement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423797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16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7315200" cy="749466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3. Ejecutar sentencia SQL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8689739C-739C-154E-B0B7-BD88F2363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29030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A partir del </a:t>
            </a:r>
            <a:r>
              <a:rPr lang="es-ES" sz="2400" dirty="0" err="1"/>
              <a:t>Statement</a:t>
            </a:r>
            <a:r>
              <a:rPr lang="es-ES" sz="2400" dirty="0"/>
              <a:t> creado, ejecutamos las sentencias SQL.</a:t>
            </a:r>
          </a:p>
          <a:p>
            <a:r>
              <a:rPr lang="es-ES" sz="2400" dirty="0"/>
              <a:t>Devuelve </a:t>
            </a:r>
            <a:r>
              <a:rPr lang="es-ES" sz="2400" b="1" dirty="0" err="1"/>
              <a:t>ResultSet</a:t>
            </a:r>
            <a:endParaRPr lang="es-ES" sz="2400" b="1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D02886D-2F7D-4C4A-A991-DDC1B7F28504}"/>
              </a:ext>
            </a:extLst>
          </p:cNvPr>
          <p:cNvSpPr txBox="1"/>
          <p:nvPr/>
        </p:nvSpPr>
        <p:spPr>
          <a:xfrm>
            <a:off x="2" y="3754902"/>
            <a:ext cx="8800626" cy="4154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ResultSet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st.executeQuery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(consulta)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3C523A6-0CFF-9245-9E0F-405C94496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606" y="4487314"/>
            <a:ext cx="5109188" cy="142582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8D77CDBF-7A13-2542-8DD9-420015958172}"/>
              </a:ext>
            </a:extLst>
          </p:cNvPr>
          <p:cNvSpPr txBox="1"/>
          <p:nvPr/>
        </p:nvSpPr>
        <p:spPr>
          <a:xfrm>
            <a:off x="3674730" y="5928925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ResultSet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083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17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7315200" cy="749466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4. Recuperar datos en </a:t>
            </a:r>
            <a:r>
              <a:rPr lang="es-ES" dirty="0" err="1">
                <a:solidFill>
                  <a:schemeClr val="tx1"/>
                </a:solidFill>
              </a:rPr>
              <a:t>ResultSet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3C523A6-0CFF-9245-9E0F-405C94496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797" y="2991305"/>
            <a:ext cx="7262114" cy="2026637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A13F3A1D-1532-6646-8475-FCC05C949E02}"/>
              </a:ext>
            </a:extLst>
          </p:cNvPr>
          <p:cNvSpPr txBox="1"/>
          <p:nvPr/>
        </p:nvSpPr>
        <p:spPr>
          <a:xfrm>
            <a:off x="2" y="1508845"/>
            <a:ext cx="8800626" cy="4154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ResultSet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st.executeQuery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(consulta)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21690EB-0D73-8949-B2DA-F87166A8E09C}"/>
              </a:ext>
            </a:extLst>
          </p:cNvPr>
          <p:cNvSpPr txBox="1"/>
          <p:nvPr/>
        </p:nvSpPr>
        <p:spPr>
          <a:xfrm>
            <a:off x="116115" y="2583543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result</a:t>
            </a:r>
            <a:endParaRPr lang="es-E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A1F7108-403E-DD40-955D-147030ED9A8E}"/>
              </a:ext>
            </a:extLst>
          </p:cNvPr>
          <p:cNvSpPr txBox="1"/>
          <p:nvPr/>
        </p:nvSpPr>
        <p:spPr>
          <a:xfrm>
            <a:off x="72574" y="306251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result.next</a:t>
            </a:r>
            <a:r>
              <a:rPr lang="es-ES" dirty="0"/>
              <a:t>()</a:t>
            </a:r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159965AC-9C3A-9A4C-A8CB-F2366E954607}"/>
              </a:ext>
            </a:extLst>
          </p:cNvPr>
          <p:cNvCxnSpPr>
            <a:stCxn id="13" idx="3"/>
          </p:cNvCxnSpPr>
          <p:nvPr/>
        </p:nvCxnSpPr>
        <p:spPr>
          <a:xfrm>
            <a:off x="1475522" y="3247180"/>
            <a:ext cx="3532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B8745EA2-E455-8240-9DAF-E7387E599828}"/>
              </a:ext>
            </a:extLst>
          </p:cNvPr>
          <p:cNvCxnSpPr/>
          <p:nvPr/>
        </p:nvCxnSpPr>
        <p:spPr>
          <a:xfrm>
            <a:off x="1475521" y="2768209"/>
            <a:ext cx="3532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5AB9488-EA9C-E14F-A33E-6C2133F894C0}"/>
              </a:ext>
            </a:extLst>
          </p:cNvPr>
          <p:cNvSpPr txBox="1"/>
          <p:nvPr/>
        </p:nvSpPr>
        <p:spPr>
          <a:xfrm>
            <a:off x="79834" y="3563256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result.next</a:t>
            </a:r>
            <a:r>
              <a:rPr lang="es-ES" dirty="0"/>
              <a:t>()</a:t>
            </a:r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B8893750-9507-E74E-B7E8-26D5336E0D0F}"/>
              </a:ext>
            </a:extLst>
          </p:cNvPr>
          <p:cNvCxnSpPr>
            <a:stCxn id="17" idx="3"/>
          </p:cNvCxnSpPr>
          <p:nvPr/>
        </p:nvCxnSpPr>
        <p:spPr>
          <a:xfrm>
            <a:off x="1482782" y="3747922"/>
            <a:ext cx="3532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06813DB1-7259-1341-87BA-117CC4FA9FF4}"/>
              </a:ext>
            </a:extLst>
          </p:cNvPr>
          <p:cNvSpPr txBox="1"/>
          <p:nvPr/>
        </p:nvSpPr>
        <p:spPr>
          <a:xfrm>
            <a:off x="79834" y="4091046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result.next</a:t>
            </a:r>
            <a:r>
              <a:rPr lang="es-ES" dirty="0"/>
              <a:t>()</a:t>
            </a:r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C36B3C4F-47FF-BD47-96F4-6A033B26EBC5}"/>
              </a:ext>
            </a:extLst>
          </p:cNvPr>
          <p:cNvCxnSpPr>
            <a:stCxn id="19" idx="3"/>
          </p:cNvCxnSpPr>
          <p:nvPr/>
        </p:nvCxnSpPr>
        <p:spPr>
          <a:xfrm>
            <a:off x="1482782" y="4275712"/>
            <a:ext cx="3532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9D256D5-025E-AF40-8CC9-7371BE9057D4}"/>
              </a:ext>
            </a:extLst>
          </p:cNvPr>
          <p:cNvSpPr txBox="1"/>
          <p:nvPr/>
        </p:nvSpPr>
        <p:spPr>
          <a:xfrm>
            <a:off x="79834" y="4570017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result.next</a:t>
            </a:r>
            <a:r>
              <a:rPr lang="es-ES" dirty="0"/>
              <a:t>()</a:t>
            </a: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F1FC7894-A26B-6C42-8E59-48DF9476C9E7}"/>
              </a:ext>
            </a:extLst>
          </p:cNvPr>
          <p:cNvCxnSpPr>
            <a:stCxn id="21" idx="3"/>
          </p:cNvCxnSpPr>
          <p:nvPr/>
        </p:nvCxnSpPr>
        <p:spPr>
          <a:xfrm>
            <a:off x="1482782" y="4754683"/>
            <a:ext cx="3532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4E9EA13-D545-764D-9025-694D78C6A28D}"/>
              </a:ext>
            </a:extLst>
          </p:cNvPr>
          <p:cNvSpPr txBox="1"/>
          <p:nvPr/>
        </p:nvSpPr>
        <p:spPr>
          <a:xfrm>
            <a:off x="116115" y="512845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result.next</a:t>
            </a:r>
            <a:r>
              <a:rPr lang="es-ES" dirty="0"/>
              <a:t>()</a:t>
            </a: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5E3C04FC-2DAD-9B46-BCB7-BF322C290679}"/>
              </a:ext>
            </a:extLst>
          </p:cNvPr>
          <p:cNvCxnSpPr>
            <a:stCxn id="23" idx="3"/>
          </p:cNvCxnSpPr>
          <p:nvPr/>
        </p:nvCxnSpPr>
        <p:spPr>
          <a:xfrm>
            <a:off x="1519063" y="5313116"/>
            <a:ext cx="3532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0D8A702-6EF3-C745-9DA4-4592A48394B9}"/>
              </a:ext>
            </a:extLst>
          </p:cNvPr>
          <p:cNvSpPr txBox="1"/>
          <p:nvPr/>
        </p:nvSpPr>
        <p:spPr>
          <a:xfrm>
            <a:off x="2002971" y="512845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null</a:t>
            </a:r>
            <a:endParaRPr lang="es-ES" dirty="0"/>
          </a:p>
        </p:txBody>
      </p:sp>
      <p:sp>
        <p:nvSpPr>
          <p:cNvPr id="26" name="Flecha abajo 25">
            <a:extLst>
              <a:ext uri="{FF2B5EF4-FFF2-40B4-BE49-F238E27FC236}">
                <a16:creationId xmlns:a16="http://schemas.microsoft.com/office/drawing/2014/main" id="{D8176F30-AB57-DC4E-B72A-EA5EEAD49ECD}"/>
              </a:ext>
            </a:extLst>
          </p:cNvPr>
          <p:cNvSpPr/>
          <p:nvPr/>
        </p:nvSpPr>
        <p:spPr>
          <a:xfrm>
            <a:off x="348343" y="2061029"/>
            <a:ext cx="425705" cy="5225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76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9" grpId="0"/>
      <p:bldP spid="23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18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13F3A1D-1532-6646-8475-FCC05C949E02}"/>
              </a:ext>
            </a:extLst>
          </p:cNvPr>
          <p:cNvSpPr txBox="1"/>
          <p:nvPr/>
        </p:nvSpPr>
        <p:spPr>
          <a:xfrm>
            <a:off x="0" y="1813645"/>
            <a:ext cx="9042398" cy="17081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ResultSet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st.executeQuery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(consulta);</a:t>
            </a:r>
          </a:p>
          <a:p>
            <a:endParaRPr lang="es-ES" sz="2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result.next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()) {</a:t>
            </a:r>
          </a:p>
          <a:p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(“Valor” +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result.getString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(“campo”));</a:t>
            </a:r>
          </a:p>
          <a:p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88C9620-0062-2240-84F7-B5CD401A3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49" y="4833257"/>
            <a:ext cx="8955061" cy="1174750"/>
          </a:xfrm>
          <a:prstGeom prst="rect">
            <a:avLst/>
          </a:prstGeom>
        </p:spPr>
      </p:pic>
      <p:sp>
        <p:nvSpPr>
          <p:cNvPr id="27" name="Título 1">
            <a:extLst>
              <a:ext uri="{FF2B5EF4-FFF2-40B4-BE49-F238E27FC236}">
                <a16:creationId xmlns:a16="http://schemas.microsoft.com/office/drawing/2014/main" id="{6E1E43FC-7585-5740-A38C-47A9AE3F1C4E}"/>
              </a:ext>
            </a:extLst>
          </p:cNvPr>
          <p:cNvSpPr txBox="1">
            <a:spLocks/>
          </p:cNvSpPr>
          <p:nvPr/>
        </p:nvSpPr>
        <p:spPr>
          <a:xfrm>
            <a:off x="609600" y="455221"/>
            <a:ext cx="7315200" cy="74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>
                <a:solidFill>
                  <a:schemeClr val="tx1"/>
                </a:solidFill>
              </a:rPr>
              <a:t>4. Recuperar datos en ResultSet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959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19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13F3A1D-1532-6646-8475-FCC05C949E02}"/>
              </a:ext>
            </a:extLst>
          </p:cNvPr>
          <p:cNvSpPr txBox="1"/>
          <p:nvPr/>
        </p:nvSpPr>
        <p:spPr>
          <a:xfrm>
            <a:off x="609600" y="2176502"/>
            <a:ext cx="2757714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st.close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con.close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6E1E43FC-7585-5740-A38C-47A9AE3F1C4E}"/>
              </a:ext>
            </a:extLst>
          </p:cNvPr>
          <p:cNvSpPr txBox="1">
            <a:spLocks/>
          </p:cNvSpPr>
          <p:nvPr/>
        </p:nvSpPr>
        <p:spPr>
          <a:xfrm>
            <a:off x="609600" y="455221"/>
            <a:ext cx="7315200" cy="74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5. Liberar recursos</a:t>
            </a:r>
          </a:p>
        </p:txBody>
      </p:sp>
    </p:spTree>
    <p:extLst>
      <p:ext uri="{BB962C8B-B14F-4D97-AF65-F5344CB8AC3E}">
        <p14:creationId xmlns:p14="http://schemas.microsoft.com/office/powerpoint/2010/main" val="2916695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6347713" cy="749466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JDBC</a:t>
            </a:r>
          </a:p>
          <a:p>
            <a:r>
              <a:rPr lang="es-ES" sz="2400" dirty="0"/>
              <a:t>Proceso de acceso a datos con JDBC</a:t>
            </a:r>
          </a:p>
          <a:p>
            <a:r>
              <a:rPr lang="es-ES" sz="2400" dirty="0"/>
              <a:t>Operaciones con JDBC</a:t>
            </a:r>
          </a:p>
          <a:p>
            <a:r>
              <a:rPr lang="es-ES" sz="2400" dirty="0"/>
              <a:t>Consultas preparadas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94171" y="6255118"/>
            <a:ext cx="8850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2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061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20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6E1E43FC-7585-5740-A38C-47A9AE3F1C4E}"/>
              </a:ext>
            </a:extLst>
          </p:cNvPr>
          <p:cNvSpPr txBox="1">
            <a:spLocks/>
          </p:cNvSpPr>
          <p:nvPr/>
        </p:nvSpPr>
        <p:spPr>
          <a:xfrm>
            <a:off x="609600" y="455221"/>
            <a:ext cx="7315200" cy="74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Ejemplo completo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D1F9B9D-64D3-E04E-AB22-D9D27934D58E}"/>
              </a:ext>
            </a:extLst>
          </p:cNvPr>
          <p:cNvSpPr txBox="1"/>
          <p:nvPr/>
        </p:nvSpPr>
        <p:spPr>
          <a:xfrm>
            <a:off x="0" y="1316711"/>
            <a:ext cx="9289142" cy="547842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Class.forName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(“</a:t>
            </a:r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org.mariadb.jdbc.Driver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”);</a:t>
            </a:r>
            <a:endParaRPr lang="es-E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s-E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urlCon</a:t>
            </a:r>
            <a:r>
              <a:rPr lang="es-ES" sz="2200" dirty="0">
                <a:latin typeface="Consolas" panose="020B0609020204030204" pitchFamily="49" charset="0"/>
                <a:cs typeface="Consolas" panose="020B0609020204030204" pitchFamily="49" charset="0"/>
              </a:rPr>
              <a:t> = “</a:t>
            </a:r>
            <a:r>
              <a:rPr lang="es-E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jdbc:mariadb</a:t>
            </a:r>
            <a:r>
              <a:rPr lang="es-ES" sz="2200" dirty="0">
                <a:latin typeface="Consolas" panose="020B0609020204030204" pitchFamily="49" charset="0"/>
                <a:cs typeface="Consolas" panose="020B0609020204030204" pitchFamily="49" charset="0"/>
              </a:rPr>
              <a:t>://localhost:3306/</a:t>
            </a:r>
            <a:r>
              <a:rPr lang="es-E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nombreBBDD</a:t>
            </a:r>
            <a:r>
              <a:rPr lang="es-ES" sz="2200" dirty="0">
                <a:latin typeface="Consolas" panose="020B0609020204030204" pitchFamily="49" charset="0"/>
                <a:cs typeface="Consolas" panose="020B0609020204030204" pitchFamily="49" charset="0"/>
              </a:rPr>
              <a:t>”;</a:t>
            </a:r>
          </a:p>
          <a:p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Connection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 con = </a:t>
            </a:r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DriverManager.getConnection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urlCon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usr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pass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Statement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con.createStatement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endParaRPr lang="es-E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ResultSet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st.executeQuery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(consulta);</a:t>
            </a:r>
          </a:p>
          <a:p>
            <a:endParaRPr lang="es-E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result.next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()) {</a:t>
            </a:r>
          </a:p>
          <a:p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(“Valor” + </a:t>
            </a:r>
            <a:r>
              <a:rPr lang="es-E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result.getString</a:t>
            </a:r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(“campo”));</a:t>
            </a:r>
          </a:p>
          <a:p>
            <a:r>
              <a:rPr lang="es-ES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s-E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s-E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st.close</a:t>
            </a:r>
            <a:r>
              <a:rPr lang="es-ES" sz="22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s-ES" sz="2200" dirty="0" err="1">
                <a:latin typeface="Consolas" panose="020B0609020204030204" pitchFamily="49" charset="0"/>
                <a:cs typeface="Consolas" panose="020B0609020204030204" pitchFamily="49" charset="0"/>
              </a:rPr>
              <a:t>con.close</a:t>
            </a:r>
            <a:r>
              <a:rPr lang="es-ES" sz="22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202213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6347713" cy="749466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JDBC</a:t>
            </a:r>
          </a:p>
          <a:p>
            <a:r>
              <a:rPr lang="es-ES" sz="2400" dirty="0"/>
              <a:t>Proceso de acceso a datos con JDBC</a:t>
            </a:r>
          </a:p>
          <a:p>
            <a:r>
              <a:rPr lang="es-ES" sz="2800" b="1" dirty="0"/>
              <a:t>Operaciones con JDBC</a:t>
            </a:r>
          </a:p>
          <a:p>
            <a:r>
              <a:rPr lang="es-ES" sz="2400" dirty="0"/>
              <a:t>Consultas preparadas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94171" y="6255118"/>
            <a:ext cx="8850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21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97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22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7315200" cy="749466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Consultas con JDBC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8689739C-739C-154E-B0B7-BD88F2363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29031"/>
            <a:ext cx="6347714" cy="798056"/>
          </a:xfrm>
        </p:spPr>
        <p:txBody>
          <a:bodyPr>
            <a:normAutofit/>
          </a:bodyPr>
          <a:lstStyle/>
          <a:p>
            <a:r>
              <a:rPr lang="es-ES" sz="2400" dirty="0"/>
              <a:t>Método </a:t>
            </a:r>
            <a:r>
              <a:rPr lang="es-ES" sz="2400" dirty="0" err="1"/>
              <a:t>executeQuery</a:t>
            </a:r>
            <a:r>
              <a:rPr lang="es-ES" sz="2400" dirty="0"/>
              <a:t>(</a:t>
            </a:r>
            <a:r>
              <a:rPr lang="es-ES" sz="2400" dirty="0" err="1"/>
              <a:t>String</a:t>
            </a:r>
            <a:r>
              <a:rPr lang="es-ES" sz="2400" dirty="0"/>
              <a:t> consulta)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D02886D-2F7D-4C4A-A991-DDC1B7F28504}"/>
              </a:ext>
            </a:extLst>
          </p:cNvPr>
          <p:cNvSpPr txBox="1"/>
          <p:nvPr/>
        </p:nvSpPr>
        <p:spPr>
          <a:xfrm>
            <a:off x="2" y="3754902"/>
            <a:ext cx="9274627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Statement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con.createStatement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ResultSet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st.executeQuery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(“SELECT * FROM PRODUCTOS”);</a:t>
            </a:r>
          </a:p>
        </p:txBody>
      </p:sp>
    </p:spTree>
    <p:extLst>
      <p:ext uri="{BB962C8B-B14F-4D97-AF65-F5344CB8AC3E}">
        <p14:creationId xmlns:p14="http://schemas.microsoft.com/office/powerpoint/2010/main" val="3812469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23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7315200" cy="749466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Modificación de datos con JDBC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8689739C-739C-154E-B0B7-BD88F2363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29030"/>
            <a:ext cx="7039430" cy="1538283"/>
          </a:xfrm>
        </p:spPr>
        <p:txBody>
          <a:bodyPr>
            <a:normAutofit/>
          </a:bodyPr>
          <a:lstStyle/>
          <a:p>
            <a:r>
              <a:rPr lang="es-ES" sz="2400" dirty="0"/>
              <a:t>INSERT, UPDATE y DELETE</a:t>
            </a:r>
          </a:p>
          <a:p>
            <a:r>
              <a:rPr lang="es-ES" sz="2400" dirty="0"/>
              <a:t>Método </a:t>
            </a:r>
            <a:r>
              <a:rPr lang="es-ES" sz="2400" b="1" dirty="0" err="1"/>
              <a:t>executeUpdate</a:t>
            </a:r>
            <a:r>
              <a:rPr lang="es-ES" sz="2400" dirty="0"/>
              <a:t>(</a:t>
            </a:r>
            <a:r>
              <a:rPr lang="es-ES" sz="2400" dirty="0" err="1"/>
              <a:t>String</a:t>
            </a:r>
            <a:r>
              <a:rPr lang="es-ES" sz="2400" dirty="0"/>
              <a:t> </a:t>
            </a:r>
            <a:r>
              <a:rPr lang="es-ES" sz="2400" dirty="0" err="1"/>
              <a:t>sql</a:t>
            </a:r>
            <a:r>
              <a:rPr lang="es-ES" sz="2400" dirty="0"/>
              <a:t>)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D02886D-2F7D-4C4A-A991-DDC1B7F28504}"/>
              </a:ext>
            </a:extLst>
          </p:cNvPr>
          <p:cNvSpPr txBox="1"/>
          <p:nvPr/>
        </p:nvSpPr>
        <p:spPr>
          <a:xfrm>
            <a:off x="2" y="3754902"/>
            <a:ext cx="9274627" cy="10618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Statement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con.createStatement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s-ES" sz="2100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s-ES" sz="2100" dirty="0" err="1">
                <a:latin typeface="Consolas" panose="020B0609020204030204" pitchFamily="49" charset="0"/>
                <a:cs typeface="Consolas" panose="020B0609020204030204" pitchFamily="49" charset="0"/>
              </a:rPr>
              <a:t>.executeUpdate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(“INSERT INTO PRODUCTOS (NOMBREARTICULO, PRECIO) VALUES (‘pantalón’, 19.9)”);</a:t>
            </a:r>
          </a:p>
        </p:txBody>
      </p:sp>
    </p:spTree>
    <p:extLst>
      <p:ext uri="{BB962C8B-B14F-4D97-AF65-F5344CB8AC3E}">
        <p14:creationId xmlns:p14="http://schemas.microsoft.com/office/powerpoint/2010/main" val="1146098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6347713" cy="749466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JDBC</a:t>
            </a:r>
          </a:p>
          <a:p>
            <a:r>
              <a:rPr lang="es-ES" sz="2400" dirty="0"/>
              <a:t>Proceso de acceso a datos con JDBC</a:t>
            </a:r>
          </a:p>
          <a:p>
            <a:r>
              <a:rPr lang="es-ES" sz="2400" dirty="0"/>
              <a:t>Operaciones con JDBC</a:t>
            </a:r>
          </a:p>
          <a:p>
            <a:r>
              <a:rPr lang="es-ES" sz="2800" b="1" dirty="0"/>
              <a:t>Consultas preparadas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94171" y="6255118"/>
            <a:ext cx="8850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24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9823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25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7315200" cy="749466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tx1"/>
                </a:solidFill>
              </a:rPr>
              <a:t>Consultas preparadas</a:t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 err="1">
                <a:solidFill>
                  <a:schemeClr val="tx1"/>
                </a:solidFill>
              </a:rPr>
              <a:t>PreparedStatement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8689739C-739C-154E-B0B7-BD88F2363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829030"/>
            <a:ext cx="7039430" cy="2365599"/>
          </a:xfrm>
        </p:spPr>
        <p:txBody>
          <a:bodyPr>
            <a:normAutofit/>
          </a:bodyPr>
          <a:lstStyle/>
          <a:p>
            <a:r>
              <a:rPr lang="es-ES" sz="2400" dirty="0"/>
              <a:t>Permiten pasar diferentes parámetros a una misma sentencia SQL</a:t>
            </a:r>
          </a:p>
          <a:p>
            <a:r>
              <a:rPr lang="es-ES" sz="2400" dirty="0"/>
              <a:t>Previenen ataques inyección SQL</a:t>
            </a:r>
          </a:p>
          <a:p>
            <a:r>
              <a:rPr lang="es-ES" sz="2400" dirty="0"/>
              <a:t>Mejor rendimiento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D02886D-2F7D-4C4A-A991-DDC1B7F28504}"/>
              </a:ext>
            </a:extLst>
          </p:cNvPr>
          <p:cNvSpPr txBox="1"/>
          <p:nvPr/>
        </p:nvSpPr>
        <p:spPr>
          <a:xfrm>
            <a:off x="0" y="4495131"/>
            <a:ext cx="9274627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SELECT * FROM PRODUCTOS WHERE SECCION=</a:t>
            </a:r>
            <a:r>
              <a:rPr lang="es-E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AND NOMBRE=</a:t>
            </a:r>
            <a:r>
              <a:rPr lang="es-E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  <a:endParaRPr lang="es-ES" sz="21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708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26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0"/>
            <a:ext cx="7315200" cy="1073307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Consultas preparadas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D02886D-2F7D-4C4A-A991-DDC1B7F28504}"/>
              </a:ext>
            </a:extLst>
          </p:cNvPr>
          <p:cNvSpPr txBox="1"/>
          <p:nvPr/>
        </p:nvSpPr>
        <p:spPr>
          <a:xfrm>
            <a:off x="-130627" y="1528527"/>
            <a:ext cx="9274627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SELECT * FROM PRODUCTOS WHERE SECCION=</a:t>
            </a:r>
            <a:r>
              <a:rPr lang="es-E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  <a:r>
              <a:rPr lang="es-ES" sz="2100" dirty="0">
                <a:latin typeface="Consolas" panose="020B0609020204030204" pitchFamily="49" charset="0"/>
                <a:cs typeface="Consolas" panose="020B0609020204030204" pitchFamily="49" charset="0"/>
              </a:rPr>
              <a:t> AND NOMBRE=</a:t>
            </a:r>
            <a:r>
              <a:rPr lang="es-E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?</a:t>
            </a:r>
            <a:endParaRPr lang="es-ES" sz="21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82545554-5B30-F94C-A6FC-5BF33DE14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42" y="3004457"/>
            <a:ext cx="8710850" cy="127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361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6347713" cy="749466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347714" cy="3880773"/>
          </a:xfrm>
        </p:spPr>
        <p:txBody>
          <a:bodyPr>
            <a:normAutofit/>
          </a:bodyPr>
          <a:lstStyle/>
          <a:p>
            <a:r>
              <a:rPr lang="es-ES" sz="2800" b="1" dirty="0"/>
              <a:t>JDBC</a:t>
            </a:r>
            <a:endParaRPr lang="es-ES" sz="2400" b="1" dirty="0"/>
          </a:p>
          <a:p>
            <a:r>
              <a:rPr lang="es-ES" sz="2400" dirty="0"/>
              <a:t>Proceso de acceso a datos con JDBC</a:t>
            </a:r>
          </a:p>
          <a:p>
            <a:r>
              <a:rPr lang="es-ES" sz="2400" dirty="0"/>
              <a:t>Operaciones con JDBC</a:t>
            </a:r>
          </a:p>
          <a:p>
            <a:r>
              <a:rPr lang="es-ES" sz="2400" dirty="0"/>
              <a:t>Consultas preparadas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94171" y="6255118"/>
            <a:ext cx="8850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3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549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4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6347713" cy="749466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JDBC. ¿Qué es?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B775143-B5D5-874F-AD0A-444915930560}"/>
              </a:ext>
            </a:extLst>
          </p:cNvPr>
          <p:cNvSpPr txBox="1"/>
          <p:nvPr/>
        </p:nvSpPr>
        <p:spPr>
          <a:xfrm>
            <a:off x="1551924" y="1625599"/>
            <a:ext cx="49760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000" b="1" dirty="0"/>
              <a:t>J</a:t>
            </a:r>
            <a:r>
              <a:rPr lang="es-ES" sz="2800" dirty="0"/>
              <a:t>ava </a:t>
            </a:r>
            <a:r>
              <a:rPr lang="es-ES" sz="4000" b="1" dirty="0" err="1"/>
              <a:t>D</a:t>
            </a:r>
            <a:r>
              <a:rPr lang="es-ES" sz="2800" dirty="0" err="1"/>
              <a:t>ata</a:t>
            </a:r>
            <a:r>
              <a:rPr lang="es-ES" sz="4000" b="1" dirty="0" err="1"/>
              <a:t>B</a:t>
            </a:r>
            <a:r>
              <a:rPr lang="es-ES" sz="2800" dirty="0" err="1"/>
              <a:t>ase</a:t>
            </a:r>
            <a:r>
              <a:rPr lang="es-ES" sz="2800" dirty="0"/>
              <a:t> </a:t>
            </a:r>
            <a:r>
              <a:rPr lang="es-ES" sz="4400" b="1" dirty="0" err="1"/>
              <a:t>C</a:t>
            </a:r>
            <a:r>
              <a:rPr lang="es-ES" sz="2800" dirty="0" err="1"/>
              <a:t>onectivity</a:t>
            </a:r>
            <a:endParaRPr lang="es-ES" sz="28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BB24F43-07B6-2044-805B-EC8E509FC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57" y="3635830"/>
            <a:ext cx="2540000" cy="1270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066E96FA-BD71-A942-B57C-ADF6FC64C5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4780" y="3318330"/>
            <a:ext cx="1905000" cy="1905000"/>
          </a:xfrm>
          <a:prstGeom prst="rect">
            <a:avLst/>
          </a:prstGeom>
        </p:spPr>
      </p:pic>
      <p:sp>
        <p:nvSpPr>
          <p:cNvPr id="11" name="Flecha izquierda y derecha 10">
            <a:extLst>
              <a:ext uri="{FF2B5EF4-FFF2-40B4-BE49-F238E27FC236}">
                <a16:creationId xmlns:a16="http://schemas.microsoft.com/office/drawing/2014/main" id="{A17745A9-7317-C549-A2C5-AADBC57DEADF}"/>
              </a:ext>
            </a:extLst>
          </p:cNvPr>
          <p:cNvSpPr/>
          <p:nvPr/>
        </p:nvSpPr>
        <p:spPr>
          <a:xfrm>
            <a:off x="3367315" y="3773714"/>
            <a:ext cx="2249714" cy="85634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C8C9F6A-5A4D-1449-8864-AA3F0FD8E805}"/>
              </a:ext>
            </a:extLst>
          </p:cNvPr>
          <p:cNvSpPr txBox="1"/>
          <p:nvPr/>
        </p:nvSpPr>
        <p:spPr>
          <a:xfrm>
            <a:off x="4011388" y="3973676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JDBC</a:t>
            </a:r>
          </a:p>
        </p:txBody>
      </p:sp>
    </p:spTree>
    <p:extLst>
      <p:ext uri="{BB962C8B-B14F-4D97-AF65-F5344CB8AC3E}">
        <p14:creationId xmlns:p14="http://schemas.microsoft.com/office/powerpoint/2010/main" val="11330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5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6347713" cy="749466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JDBC. ¿Qué es?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B775143-B5D5-874F-AD0A-444915930560}"/>
              </a:ext>
            </a:extLst>
          </p:cNvPr>
          <p:cNvSpPr txBox="1"/>
          <p:nvPr/>
        </p:nvSpPr>
        <p:spPr>
          <a:xfrm>
            <a:off x="1551924" y="1625599"/>
            <a:ext cx="49760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000" b="1" dirty="0"/>
              <a:t>J</a:t>
            </a:r>
            <a:r>
              <a:rPr lang="es-ES" sz="2800" dirty="0"/>
              <a:t>ava </a:t>
            </a:r>
            <a:r>
              <a:rPr lang="es-ES" sz="4000" b="1" dirty="0" err="1"/>
              <a:t>D</a:t>
            </a:r>
            <a:r>
              <a:rPr lang="es-ES" sz="2800" dirty="0" err="1"/>
              <a:t>ata</a:t>
            </a:r>
            <a:r>
              <a:rPr lang="es-ES" sz="4000" b="1" dirty="0" err="1"/>
              <a:t>B</a:t>
            </a:r>
            <a:r>
              <a:rPr lang="es-ES" sz="2800" dirty="0" err="1"/>
              <a:t>ase</a:t>
            </a:r>
            <a:r>
              <a:rPr lang="es-ES" sz="2800" dirty="0"/>
              <a:t> </a:t>
            </a:r>
            <a:r>
              <a:rPr lang="es-ES" sz="4400" b="1" dirty="0" err="1"/>
              <a:t>C</a:t>
            </a:r>
            <a:r>
              <a:rPr lang="es-ES" sz="2800" dirty="0" err="1"/>
              <a:t>onectivity</a:t>
            </a:r>
            <a:endParaRPr lang="es-ES" sz="2800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E3EB3D58-4889-B84D-A485-506076619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714401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Establece conexión con BBDD</a:t>
            </a:r>
          </a:p>
          <a:p>
            <a:r>
              <a:rPr lang="es-ES" sz="2400" dirty="0"/>
              <a:t>Permite manipular BBDD</a:t>
            </a:r>
          </a:p>
          <a:p>
            <a:r>
              <a:rPr lang="es-ES" sz="2400" dirty="0"/>
              <a:t>Uso de </a:t>
            </a:r>
            <a:r>
              <a:rPr lang="es-ES" sz="2400" b="1" dirty="0"/>
              <a:t>SQL</a:t>
            </a:r>
          </a:p>
        </p:txBody>
      </p:sp>
    </p:spTree>
    <p:extLst>
      <p:ext uri="{BB962C8B-B14F-4D97-AF65-F5344CB8AC3E}">
        <p14:creationId xmlns:p14="http://schemas.microsoft.com/office/powerpoint/2010/main" val="139539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6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6347713" cy="749466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JDBC. ¿Qué es?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BB24F43-07B6-2044-805B-EC8E509FC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456" y="2804886"/>
            <a:ext cx="1727200" cy="8636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066E96FA-BD71-A942-B57C-ADF6FC64C5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656" y="2526628"/>
            <a:ext cx="1295400" cy="1295400"/>
          </a:xfrm>
          <a:prstGeom prst="rect">
            <a:avLst/>
          </a:prstGeom>
        </p:spPr>
      </p:pic>
      <p:sp>
        <p:nvSpPr>
          <p:cNvPr id="11" name="Flecha izquierda y derecha 10">
            <a:extLst>
              <a:ext uri="{FF2B5EF4-FFF2-40B4-BE49-F238E27FC236}">
                <a16:creationId xmlns:a16="http://schemas.microsoft.com/office/drawing/2014/main" id="{A17745A9-7317-C549-A2C5-AADBC57DEADF}"/>
              </a:ext>
            </a:extLst>
          </p:cNvPr>
          <p:cNvSpPr/>
          <p:nvPr/>
        </p:nvSpPr>
        <p:spPr>
          <a:xfrm>
            <a:off x="2586426" y="2804886"/>
            <a:ext cx="2377460" cy="66175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0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C8C9F6A-5A4D-1449-8864-AA3F0FD8E805}"/>
              </a:ext>
            </a:extLst>
          </p:cNvPr>
          <p:cNvSpPr txBox="1"/>
          <p:nvPr/>
        </p:nvSpPr>
        <p:spPr>
          <a:xfrm>
            <a:off x="3041812" y="2852037"/>
            <a:ext cx="1428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JDBC</a:t>
            </a:r>
          </a:p>
          <a:p>
            <a:pPr algn="ctr"/>
            <a:r>
              <a:rPr lang="es-ES" b="1" dirty="0"/>
              <a:t>ORACLE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96729204-533E-114C-9C59-021D38306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66" y="1695443"/>
            <a:ext cx="6347714" cy="1439643"/>
          </a:xfrm>
        </p:spPr>
        <p:txBody>
          <a:bodyPr>
            <a:normAutofit/>
          </a:bodyPr>
          <a:lstStyle/>
          <a:p>
            <a:r>
              <a:rPr lang="es-ES" sz="2400" dirty="0"/>
              <a:t>JDBC proporcionado por el fabricante del SGBD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8832D4F-2977-734B-B0B2-E73D021B4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935995" y="2916412"/>
            <a:ext cx="1545966" cy="23550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34D0535A-BC26-154A-9AD8-224B9C8555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456" y="4215503"/>
            <a:ext cx="1727200" cy="8636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52865D9D-C6C5-F743-9590-4FE02825D2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656" y="3937245"/>
            <a:ext cx="1295400" cy="1295400"/>
          </a:xfrm>
          <a:prstGeom prst="rect">
            <a:avLst/>
          </a:prstGeom>
        </p:spPr>
      </p:pic>
      <p:sp>
        <p:nvSpPr>
          <p:cNvPr id="15" name="Flecha izquierda y derecha 14">
            <a:extLst>
              <a:ext uri="{FF2B5EF4-FFF2-40B4-BE49-F238E27FC236}">
                <a16:creationId xmlns:a16="http://schemas.microsoft.com/office/drawing/2014/main" id="{104D40E3-3807-9F4E-9381-2FAD16FF77BC}"/>
              </a:ext>
            </a:extLst>
          </p:cNvPr>
          <p:cNvSpPr/>
          <p:nvPr/>
        </p:nvSpPr>
        <p:spPr>
          <a:xfrm>
            <a:off x="2586426" y="4215503"/>
            <a:ext cx="2377460" cy="66175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0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6734D4-4DC7-AC47-8477-3D0096AAA5C1}"/>
              </a:ext>
            </a:extLst>
          </p:cNvPr>
          <p:cNvSpPr txBox="1"/>
          <p:nvPr/>
        </p:nvSpPr>
        <p:spPr>
          <a:xfrm>
            <a:off x="3041812" y="4262654"/>
            <a:ext cx="1428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JDBC</a:t>
            </a:r>
          </a:p>
          <a:p>
            <a:pPr algn="ctr"/>
            <a:r>
              <a:rPr lang="es-ES" b="1" dirty="0"/>
              <a:t>SQL Server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60F1E1EE-6482-5340-9664-55C2EC3D49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5657870" y="4372630"/>
            <a:ext cx="1528193" cy="41020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42C15170-6923-7F47-B4B0-99D1875B3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456" y="5620084"/>
            <a:ext cx="1727200" cy="863600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537A3300-63EC-9A44-904B-ABB2F17344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656" y="5341826"/>
            <a:ext cx="1295400" cy="1295400"/>
          </a:xfrm>
          <a:prstGeom prst="rect">
            <a:avLst/>
          </a:prstGeom>
        </p:spPr>
      </p:pic>
      <p:sp>
        <p:nvSpPr>
          <p:cNvPr id="22" name="Flecha izquierda y derecha 21">
            <a:extLst>
              <a:ext uri="{FF2B5EF4-FFF2-40B4-BE49-F238E27FC236}">
                <a16:creationId xmlns:a16="http://schemas.microsoft.com/office/drawing/2014/main" id="{FD9A7ACF-4C1C-3A4E-B5FD-DD5701F1BD78}"/>
              </a:ext>
            </a:extLst>
          </p:cNvPr>
          <p:cNvSpPr/>
          <p:nvPr/>
        </p:nvSpPr>
        <p:spPr>
          <a:xfrm>
            <a:off x="2586426" y="5620084"/>
            <a:ext cx="2377460" cy="66175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0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3B72251-7577-C746-B484-7F06E8E1246E}"/>
              </a:ext>
            </a:extLst>
          </p:cNvPr>
          <p:cNvSpPr txBox="1"/>
          <p:nvPr/>
        </p:nvSpPr>
        <p:spPr>
          <a:xfrm>
            <a:off x="3041812" y="5667235"/>
            <a:ext cx="1428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JDBC</a:t>
            </a:r>
          </a:p>
          <a:p>
            <a:pPr algn="ctr"/>
            <a:r>
              <a:rPr lang="es-ES" b="1" dirty="0" err="1"/>
              <a:t>MySQL</a:t>
            </a:r>
            <a:endParaRPr lang="es-ES" b="1" dirty="0"/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4855BC64-810C-9143-B290-9718C1C0B3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6114978" y="5819177"/>
            <a:ext cx="1044558" cy="5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483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71091-96C4-E744-AD85-C6BFA7F20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6347713" cy="749466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ÍNDICE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0488E-E57B-2B49-B1B9-6978E2D7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33078"/>
            <a:ext cx="6347714" cy="3880773"/>
          </a:xfrm>
        </p:spPr>
        <p:txBody>
          <a:bodyPr>
            <a:normAutofit/>
          </a:bodyPr>
          <a:lstStyle/>
          <a:p>
            <a:r>
              <a:rPr lang="es-ES" sz="2400" dirty="0"/>
              <a:t>JDBC</a:t>
            </a:r>
          </a:p>
          <a:p>
            <a:r>
              <a:rPr lang="es-ES" sz="2800" b="1" dirty="0"/>
              <a:t>Proceso de acceso a datos con JDBC</a:t>
            </a:r>
          </a:p>
          <a:p>
            <a:r>
              <a:rPr lang="es-ES" sz="2400" dirty="0"/>
              <a:t>Operaciones con JDBC</a:t>
            </a:r>
          </a:p>
          <a:p>
            <a:r>
              <a:rPr lang="es-ES" sz="2400" dirty="0"/>
              <a:t>Consultas preparadas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8DD568-9D2F-9349-9106-31CE89D6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94171" y="6255118"/>
            <a:ext cx="885064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7</a:t>
            </a:fld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327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8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6347713" cy="749466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Proceso acceso a BBDD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F27791C1-B897-064E-A4D4-02D256005D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0950493"/>
              </p:ext>
            </p:extLst>
          </p:nvPr>
        </p:nvGraphicFramePr>
        <p:xfrm>
          <a:off x="583057" y="1378857"/>
          <a:ext cx="7779657" cy="533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4320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F74764-5F2C-D346-9028-9C2071B2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800" y="6230049"/>
            <a:ext cx="875828" cy="365125"/>
          </a:xfrm>
        </p:spPr>
        <p:txBody>
          <a:bodyPr/>
          <a:lstStyle/>
          <a:p>
            <a:fld id="{D57F1E4F-1CFF-5643-939E-217C01CDF565}" type="slidenum">
              <a:rPr lang="en-US" sz="2400" b="1" smtClean="0">
                <a:solidFill>
                  <a:schemeClr val="bg1"/>
                </a:solidFill>
              </a:rPr>
              <a:pPr/>
              <a:t>9</a:t>
            </a:fld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F63716B-00D5-1643-A44C-EF7DFB460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5221"/>
            <a:ext cx="6347713" cy="749466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Proceso acceso a BBDD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9B534F0-E6B7-7542-B59B-E9CDA49144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27" y="1683657"/>
            <a:ext cx="8981895" cy="380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2054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1731</TotalTime>
  <Words>825</Words>
  <Application>Microsoft Macintosh PowerPoint</Application>
  <PresentationFormat>Presentación en pantalla (4:3)</PresentationFormat>
  <Paragraphs>185</Paragraphs>
  <Slides>26</Slides>
  <Notes>4</Notes>
  <HiddenSlides>1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Consolas</vt:lpstr>
      <vt:lpstr>Wingdings 3</vt:lpstr>
      <vt:lpstr>Faceta</vt:lpstr>
      <vt:lpstr>Acceso a Datos JDBC I</vt:lpstr>
      <vt:lpstr>ÍNDICE</vt:lpstr>
      <vt:lpstr>ÍNDICE</vt:lpstr>
      <vt:lpstr>JDBC. ¿Qué es?</vt:lpstr>
      <vt:lpstr>JDBC. ¿Qué es?</vt:lpstr>
      <vt:lpstr>JDBC. ¿Qué es?</vt:lpstr>
      <vt:lpstr>ÍNDICE</vt:lpstr>
      <vt:lpstr>Proceso acceso a BBDD</vt:lpstr>
      <vt:lpstr>Proceso acceso a BBDD</vt:lpstr>
      <vt:lpstr>0. Cargar driver JDBC</vt:lpstr>
      <vt:lpstr>0. Cargar driver JDBC</vt:lpstr>
      <vt:lpstr>0. Cargar driver JDBC</vt:lpstr>
      <vt:lpstr>1. Establecer conexión con BBDD</vt:lpstr>
      <vt:lpstr>1. Establecer conexión con BBDD</vt:lpstr>
      <vt:lpstr>2. Crear objeto Statement</vt:lpstr>
      <vt:lpstr>3. Ejecutar sentencia SQL</vt:lpstr>
      <vt:lpstr>4. Recuperar datos en ResultSet</vt:lpstr>
      <vt:lpstr>Presentación de PowerPoint</vt:lpstr>
      <vt:lpstr>Presentación de PowerPoint</vt:lpstr>
      <vt:lpstr>Presentación de PowerPoint</vt:lpstr>
      <vt:lpstr>ÍNDICE</vt:lpstr>
      <vt:lpstr>Consultas con JDBC</vt:lpstr>
      <vt:lpstr>Modificación de datos con JDBC</vt:lpstr>
      <vt:lpstr>ÍNDICE</vt:lpstr>
      <vt:lpstr>Consultas preparadas PreparedStatement</vt:lpstr>
      <vt:lpstr>Consultas preparadas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Acceso a Datos Presentación de la asignatura</dc:title>
  <dc:creator>Jorge Roncel Camero</dc:creator>
  <cp:lastModifiedBy>Jorge Roncel Camero</cp:lastModifiedBy>
  <cp:revision>169</cp:revision>
  <dcterms:created xsi:type="dcterms:W3CDTF">2020-09-08T08:02:04Z</dcterms:created>
  <dcterms:modified xsi:type="dcterms:W3CDTF">2020-10-12T16:49:30Z</dcterms:modified>
</cp:coreProperties>
</file>